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Lst>
  <p:sldSz cy="5143500" cx="9144000"/>
  <p:notesSz cx="6858000" cy="9144000"/>
  <p:embeddedFontLst>
    <p:embeddedFont>
      <p:font typeface="Amatic SC"/>
      <p:regular r:id="rId17"/>
      <p:bold r:id="rId18"/>
    </p:embeddedFont>
    <p:embeddedFont>
      <p:font typeface="Source Code Pro"/>
      <p:regular r:id="rId19"/>
      <p:bold r:id="rId20"/>
      <p:italic r:id="rId21"/>
      <p:boldItalic r:id="rId22"/>
    </p:embeddedFont>
    <p:embeddedFont>
      <p:font typeface="Source Code Pro Medium"/>
      <p:regular r:id="rId23"/>
      <p:bold r:id="rId24"/>
      <p:italic r:id="rId25"/>
      <p:boldItalic r:id="rId2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SourceCodePro-bold.fntdata"/><Relationship Id="rId22" Type="http://schemas.openxmlformats.org/officeDocument/2006/relationships/font" Target="fonts/SourceCodePro-boldItalic.fntdata"/><Relationship Id="rId21" Type="http://schemas.openxmlformats.org/officeDocument/2006/relationships/font" Target="fonts/SourceCodePro-italic.fntdata"/><Relationship Id="rId24" Type="http://schemas.openxmlformats.org/officeDocument/2006/relationships/font" Target="fonts/SourceCodeProMedium-bold.fntdata"/><Relationship Id="rId23" Type="http://schemas.openxmlformats.org/officeDocument/2006/relationships/font" Target="fonts/SourceCodeProMedium-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SourceCodeProMedium-boldItalic.fntdata"/><Relationship Id="rId25" Type="http://schemas.openxmlformats.org/officeDocument/2006/relationships/font" Target="fonts/SourceCodeProMedium-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font" Target="fonts/AmaticSC-regular.fntdata"/><Relationship Id="rId16" Type="http://schemas.openxmlformats.org/officeDocument/2006/relationships/slide" Target="slides/slide11.xml"/><Relationship Id="rId19" Type="http://schemas.openxmlformats.org/officeDocument/2006/relationships/font" Target="fonts/SourceCodePro-regular.fntdata"/><Relationship Id="rId18" Type="http://schemas.openxmlformats.org/officeDocument/2006/relationships/font" Target="fonts/AmaticSC-bold.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 name="Shape 52"/>
        <p:cNvGrpSpPr/>
        <p:nvPr/>
      </p:nvGrpSpPr>
      <p:grpSpPr>
        <a:xfrm>
          <a:off x="0" y="0"/>
          <a:ext cx="0" cy="0"/>
          <a:chOff x="0" y="0"/>
          <a:chExt cx="0" cy="0"/>
        </a:xfrm>
      </p:grpSpPr>
      <p:sp>
        <p:nvSpPr>
          <p:cNvPr id="53" name="Google Shape;5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4" name="Google Shape;5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 name="Shape 118"/>
        <p:cNvGrpSpPr/>
        <p:nvPr/>
      </p:nvGrpSpPr>
      <p:grpSpPr>
        <a:xfrm>
          <a:off x="0" y="0"/>
          <a:ext cx="0" cy="0"/>
          <a:chOff x="0" y="0"/>
          <a:chExt cx="0" cy="0"/>
        </a:xfrm>
      </p:grpSpPr>
      <p:sp>
        <p:nvSpPr>
          <p:cNvPr id="119" name="Google Shape;119;g6461bb107e_3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6461bb107e_3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 name="Shape 125"/>
        <p:cNvGrpSpPr/>
        <p:nvPr/>
      </p:nvGrpSpPr>
      <p:grpSpPr>
        <a:xfrm>
          <a:off x="0" y="0"/>
          <a:ext cx="0" cy="0"/>
          <a:chOff x="0" y="0"/>
          <a:chExt cx="0" cy="0"/>
        </a:xfrm>
      </p:grpSpPr>
      <p:sp>
        <p:nvSpPr>
          <p:cNvPr id="126" name="Google Shape;126;g6463d6c11a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6463d6c11a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 name="Shape 58"/>
        <p:cNvGrpSpPr/>
        <p:nvPr/>
      </p:nvGrpSpPr>
      <p:grpSpPr>
        <a:xfrm>
          <a:off x="0" y="0"/>
          <a:ext cx="0" cy="0"/>
          <a:chOff x="0" y="0"/>
          <a:chExt cx="0" cy="0"/>
        </a:xfrm>
      </p:grpSpPr>
      <p:sp>
        <p:nvSpPr>
          <p:cNvPr id="59" name="Google Shape;59;g6461bb107e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g6461bb107e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 name="Shape 66"/>
        <p:cNvGrpSpPr/>
        <p:nvPr/>
      </p:nvGrpSpPr>
      <p:grpSpPr>
        <a:xfrm>
          <a:off x="0" y="0"/>
          <a:ext cx="0" cy="0"/>
          <a:chOff x="0" y="0"/>
          <a:chExt cx="0" cy="0"/>
        </a:xfrm>
      </p:grpSpPr>
      <p:sp>
        <p:nvSpPr>
          <p:cNvPr id="67" name="Google Shape;67;g6461bb107e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6461bb107e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 name="Shape 75"/>
        <p:cNvGrpSpPr/>
        <p:nvPr/>
      </p:nvGrpSpPr>
      <p:grpSpPr>
        <a:xfrm>
          <a:off x="0" y="0"/>
          <a:ext cx="0" cy="0"/>
          <a:chOff x="0" y="0"/>
          <a:chExt cx="0" cy="0"/>
        </a:xfrm>
      </p:grpSpPr>
      <p:sp>
        <p:nvSpPr>
          <p:cNvPr id="76" name="Google Shape;76;g6461bb107e_3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6461bb107e_3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 name="Shape 82"/>
        <p:cNvGrpSpPr/>
        <p:nvPr/>
      </p:nvGrpSpPr>
      <p:grpSpPr>
        <a:xfrm>
          <a:off x="0" y="0"/>
          <a:ext cx="0" cy="0"/>
          <a:chOff x="0" y="0"/>
          <a:chExt cx="0" cy="0"/>
        </a:xfrm>
      </p:grpSpPr>
      <p:sp>
        <p:nvSpPr>
          <p:cNvPr id="83" name="Google Shape;83;g6470c9d59f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6470c9d59f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 name="Shape 89"/>
        <p:cNvGrpSpPr/>
        <p:nvPr/>
      </p:nvGrpSpPr>
      <p:grpSpPr>
        <a:xfrm>
          <a:off x="0" y="0"/>
          <a:ext cx="0" cy="0"/>
          <a:chOff x="0" y="0"/>
          <a:chExt cx="0" cy="0"/>
        </a:xfrm>
      </p:grpSpPr>
      <p:sp>
        <p:nvSpPr>
          <p:cNvPr id="90" name="Google Shape;90;g6470c9d59f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6470c9d59f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 name="Shape 95"/>
        <p:cNvGrpSpPr/>
        <p:nvPr/>
      </p:nvGrpSpPr>
      <p:grpSpPr>
        <a:xfrm>
          <a:off x="0" y="0"/>
          <a:ext cx="0" cy="0"/>
          <a:chOff x="0" y="0"/>
          <a:chExt cx="0" cy="0"/>
        </a:xfrm>
      </p:grpSpPr>
      <p:sp>
        <p:nvSpPr>
          <p:cNvPr id="96" name="Google Shape;96;g6461bb107e_3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6461bb107e_3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 name="Shape 103"/>
        <p:cNvGrpSpPr/>
        <p:nvPr/>
      </p:nvGrpSpPr>
      <p:grpSpPr>
        <a:xfrm>
          <a:off x="0" y="0"/>
          <a:ext cx="0" cy="0"/>
          <a:chOff x="0" y="0"/>
          <a:chExt cx="0" cy="0"/>
        </a:xfrm>
      </p:grpSpPr>
      <p:sp>
        <p:nvSpPr>
          <p:cNvPr id="104" name="Google Shape;104;g6470c9d59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6470c9d59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 name="Shape 110"/>
        <p:cNvGrpSpPr/>
        <p:nvPr/>
      </p:nvGrpSpPr>
      <p:grpSpPr>
        <a:xfrm>
          <a:off x="0" y="0"/>
          <a:ext cx="0" cy="0"/>
          <a:chOff x="0" y="0"/>
          <a:chExt cx="0" cy="0"/>
        </a:xfrm>
      </p:grpSpPr>
      <p:sp>
        <p:nvSpPr>
          <p:cNvPr id="111" name="Google Shape;111;g6461bb107e_3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6461bb107e_3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3429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txBox="1"/>
          <p:nvPr>
            <p:ph type="ctrTitle"/>
          </p:nvPr>
        </p:nvSpPr>
        <p:spPr>
          <a:xfrm>
            <a:off x="311700" y="392150"/>
            <a:ext cx="8520600" cy="2690400"/>
          </a:xfrm>
          <a:prstGeom prst="rect">
            <a:avLst/>
          </a:prstGeom>
        </p:spPr>
        <p:txBody>
          <a:bodyPr anchorCtr="0" anchor="ctr" bIns="91425" lIns="91425" spcFirstLastPara="1" rIns="91425" wrap="square" tIns="91425">
            <a:noAutofit/>
          </a:bodyPr>
          <a:lstStyle>
            <a:lvl1pPr lvl="0" algn="ctr">
              <a:spcBef>
                <a:spcPts val="0"/>
              </a:spcBef>
              <a:spcAft>
                <a:spcPts val="0"/>
              </a:spcAft>
              <a:buSzPts val="8000"/>
              <a:buNone/>
              <a:defRPr sz="8000"/>
            </a:lvl1pPr>
            <a:lvl2pPr lvl="1" algn="ctr">
              <a:spcBef>
                <a:spcPts val="0"/>
              </a:spcBef>
              <a:spcAft>
                <a:spcPts val="0"/>
              </a:spcAft>
              <a:buSzPts val="8000"/>
              <a:buNone/>
              <a:defRPr sz="8000"/>
            </a:lvl2pPr>
            <a:lvl3pPr lvl="2" algn="ctr">
              <a:spcBef>
                <a:spcPts val="0"/>
              </a:spcBef>
              <a:spcAft>
                <a:spcPts val="0"/>
              </a:spcAft>
              <a:buSzPts val="8000"/>
              <a:buNone/>
              <a:defRPr sz="8000"/>
            </a:lvl3pPr>
            <a:lvl4pPr lvl="3" algn="ctr">
              <a:spcBef>
                <a:spcPts val="0"/>
              </a:spcBef>
              <a:spcAft>
                <a:spcPts val="0"/>
              </a:spcAft>
              <a:buSzPts val="8000"/>
              <a:buNone/>
              <a:defRPr sz="8000"/>
            </a:lvl4pPr>
            <a:lvl5pPr lvl="4" algn="ctr">
              <a:spcBef>
                <a:spcPts val="0"/>
              </a:spcBef>
              <a:spcAft>
                <a:spcPts val="0"/>
              </a:spcAft>
              <a:buSzPts val="8000"/>
              <a:buNone/>
              <a:defRPr sz="8000"/>
            </a:lvl5pPr>
            <a:lvl6pPr lvl="5" algn="ctr">
              <a:spcBef>
                <a:spcPts val="0"/>
              </a:spcBef>
              <a:spcAft>
                <a:spcPts val="0"/>
              </a:spcAft>
              <a:buSzPts val="8000"/>
              <a:buNone/>
              <a:defRPr sz="8000"/>
            </a:lvl6pPr>
            <a:lvl7pPr lvl="6" algn="ctr">
              <a:spcBef>
                <a:spcPts val="0"/>
              </a:spcBef>
              <a:spcAft>
                <a:spcPts val="0"/>
              </a:spcAft>
              <a:buSzPts val="8000"/>
              <a:buNone/>
              <a:defRPr sz="8000"/>
            </a:lvl7pPr>
            <a:lvl8pPr lvl="7" algn="ctr">
              <a:spcBef>
                <a:spcPts val="0"/>
              </a:spcBef>
              <a:spcAft>
                <a:spcPts val="0"/>
              </a:spcAft>
              <a:buSzPts val="8000"/>
              <a:buNone/>
              <a:defRPr sz="8000"/>
            </a:lvl8pPr>
            <a:lvl9pPr lvl="8" algn="ctr">
              <a:spcBef>
                <a:spcPts val="0"/>
              </a:spcBef>
              <a:spcAft>
                <a:spcPts val="0"/>
              </a:spcAft>
              <a:buSzPts val="8000"/>
              <a:buNone/>
              <a:defRPr sz="8000"/>
            </a:lvl9pPr>
          </a:lstStyle>
          <a:p/>
        </p:txBody>
      </p:sp>
      <p:sp>
        <p:nvSpPr>
          <p:cNvPr id="12" name="Google Shape;12;p2"/>
          <p:cNvSpPr txBox="1"/>
          <p:nvPr>
            <p:ph idx="1" type="subTitle"/>
          </p:nvPr>
        </p:nvSpPr>
        <p:spPr>
          <a:xfrm>
            <a:off x="311700" y="3890400"/>
            <a:ext cx="8520600" cy="7062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Clr>
                <a:schemeClr val="accent1"/>
              </a:buClr>
              <a:buSzPts val="2100"/>
              <a:buNone/>
              <a:defRPr b="1" sz="2100">
                <a:solidFill>
                  <a:schemeClr val="accent1"/>
                </a:solidFill>
              </a:defRPr>
            </a:lvl1pPr>
            <a:lvl2pPr lvl="1" algn="ctr">
              <a:lnSpc>
                <a:spcPct val="100000"/>
              </a:lnSpc>
              <a:spcBef>
                <a:spcPts val="0"/>
              </a:spcBef>
              <a:spcAft>
                <a:spcPts val="0"/>
              </a:spcAft>
              <a:buClr>
                <a:schemeClr val="accent1"/>
              </a:buClr>
              <a:buSzPts val="2100"/>
              <a:buNone/>
              <a:defRPr b="1" sz="2100">
                <a:solidFill>
                  <a:schemeClr val="accent1"/>
                </a:solidFill>
              </a:defRPr>
            </a:lvl2pPr>
            <a:lvl3pPr lvl="2" algn="ctr">
              <a:lnSpc>
                <a:spcPct val="100000"/>
              </a:lnSpc>
              <a:spcBef>
                <a:spcPts val="0"/>
              </a:spcBef>
              <a:spcAft>
                <a:spcPts val="0"/>
              </a:spcAft>
              <a:buClr>
                <a:schemeClr val="accent1"/>
              </a:buClr>
              <a:buSzPts val="2100"/>
              <a:buNone/>
              <a:defRPr b="1" sz="2100">
                <a:solidFill>
                  <a:schemeClr val="accent1"/>
                </a:solidFill>
              </a:defRPr>
            </a:lvl3pPr>
            <a:lvl4pPr lvl="3" algn="ctr">
              <a:lnSpc>
                <a:spcPct val="100000"/>
              </a:lnSpc>
              <a:spcBef>
                <a:spcPts val="0"/>
              </a:spcBef>
              <a:spcAft>
                <a:spcPts val="0"/>
              </a:spcAft>
              <a:buClr>
                <a:schemeClr val="accent1"/>
              </a:buClr>
              <a:buSzPts val="2100"/>
              <a:buNone/>
              <a:defRPr b="1" sz="2100">
                <a:solidFill>
                  <a:schemeClr val="accent1"/>
                </a:solidFill>
              </a:defRPr>
            </a:lvl4pPr>
            <a:lvl5pPr lvl="4" algn="ctr">
              <a:lnSpc>
                <a:spcPct val="100000"/>
              </a:lnSpc>
              <a:spcBef>
                <a:spcPts val="0"/>
              </a:spcBef>
              <a:spcAft>
                <a:spcPts val="0"/>
              </a:spcAft>
              <a:buClr>
                <a:schemeClr val="accent1"/>
              </a:buClr>
              <a:buSzPts val="2100"/>
              <a:buNone/>
              <a:defRPr b="1" sz="2100">
                <a:solidFill>
                  <a:schemeClr val="accent1"/>
                </a:solidFill>
              </a:defRPr>
            </a:lvl5pPr>
            <a:lvl6pPr lvl="5" algn="ctr">
              <a:lnSpc>
                <a:spcPct val="100000"/>
              </a:lnSpc>
              <a:spcBef>
                <a:spcPts val="0"/>
              </a:spcBef>
              <a:spcAft>
                <a:spcPts val="0"/>
              </a:spcAft>
              <a:buClr>
                <a:schemeClr val="accent1"/>
              </a:buClr>
              <a:buSzPts val="2100"/>
              <a:buNone/>
              <a:defRPr b="1" sz="2100">
                <a:solidFill>
                  <a:schemeClr val="accent1"/>
                </a:solidFill>
              </a:defRPr>
            </a:lvl6pPr>
            <a:lvl7pPr lvl="6" algn="ctr">
              <a:lnSpc>
                <a:spcPct val="100000"/>
              </a:lnSpc>
              <a:spcBef>
                <a:spcPts val="0"/>
              </a:spcBef>
              <a:spcAft>
                <a:spcPts val="0"/>
              </a:spcAft>
              <a:buClr>
                <a:schemeClr val="accent1"/>
              </a:buClr>
              <a:buSzPts val="2100"/>
              <a:buNone/>
              <a:defRPr b="1" sz="2100">
                <a:solidFill>
                  <a:schemeClr val="accent1"/>
                </a:solidFill>
              </a:defRPr>
            </a:lvl7pPr>
            <a:lvl8pPr lvl="7" algn="ctr">
              <a:lnSpc>
                <a:spcPct val="100000"/>
              </a:lnSpc>
              <a:spcBef>
                <a:spcPts val="0"/>
              </a:spcBef>
              <a:spcAft>
                <a:spcPts val="0"/>
              </a:spcAft>
              <a:buClr>
                <a:schemeClr val="accent1"/>
              </a:buClr>
              <a:buSzPts val="2100"/>
              <a:buNone/>
              <a:defRPr b="1" sz="2100">
                <a:solidFill>
                  <a:schemeClr val="accent1"/>
                </a:solidFill>
              </a:defRPr>
            </a:lvl8pPr>
            <a:lvl9pPr lvl="8" algn="ctr">
              <a:lnSpc>
                <a:spcPct val="100000"/>
              </a:lnSpc>
              <a:spcBef>
                <a:spcPts val="0"/>
              </a:spcBef>
              <a:spcAft>
                <a:spcPts val="0"/>
              </a:spcAft>
              <a:buClr>
                <a:schemeClr val="accent1"/>
              </a:buClr>
              <a:buSzPts val="2100"/>
              <a:buNone/>
              <a:defRPr b="1" sz="2100">
                <a:solidFill>
                  <a:schemeClr val="accent1"/>
                </a:solidFill>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6" name="Shape 46"/>
        <p:cNvGrpSpPr/>
        <p:nvPr/>
      </p:nvGrpSpPr>
      <p:grpSpPr>
        <a:xfrm>
          <a:off x="0" y="0"/>
          <a:ext cx="0" cy="0"/>
          <a:chOff x="0" y="0"/>
          <a:chExt cx="0" cy="0"/>
        </a:xfrm>
      </p:grpSpPr>
      <p:sp>
        <p:nvSpPr>
          <p:cNvPr id="47" name="Google Shape;47;p11"/>
          <p:cNvSpPr txBox="1"/>
          <p:nvPr>
            <p:ph hasCustomPrompt="1" type="title"/>
          </p:nvPr>
        </p:nvSpPr>
        <p:spPr>
          <a:xfrm>
            <a:off x="311700" y="1240275"/>
            <a:ext cx="8520600" cy="19818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1"/>
              </a:buClr>
              <a:buSzPts val="12000"/>
              <a:buNone/>
              <a:defRPr sz="12000">
                <a:solidFill>
                  <a:schemeClr val="lt1"/>
                </a:solidFill>
                <a:highlight>
                  <a:schemeClr val="accent1"/>
                </a:highlight>
              </a:defRPr>
            </a:lvl1pPr>
            <a:lvl2pPr lvl="1" algn="ctr">
              <a:spcBef>
                <a:spcPts val="0"/>
              </a:spcBef>
              <a:spcAft>
                <a:spcPts val="0"/>
              </a:spcAft>
              <a:buClr>
                <a:schemeClr val="lt1"/>
              </a:buClr>
              <a:buSzPts val="12000"/>
              <a:buNone/>
              <a:defRPr sz="12000">
                <a:solidFill>
                  <a:schemeClr val="lt1"/>
                </a:solidFill>
                <a:highlight>
                  <a:schemeClr val="accent1"/>
                </a:highlight>
              </a:defRPr>
            </a:lvl2pPr>
            <a:lvl3pPr lvl="2" algn="ctr">
              <a:spcBef>
                <a:spcPts val="0"/>
              </a:spcBef>
              <a:spcAft>
                <a:spcPts val="0"/>
              </a:spcAft>
              <a:buClr>
                <a:schemeClr val="lt1"/>
              </a:buClr>
              <a:buSzPts val="12000"/>
              <a:buNone/>
              <a:defRPr sz="12000">
                <a:solidFill>
                  <a:schemeClr val="lt1"/>
                </a:solidFill>
                <a:highlight>
                  <a:schemeClr val="accent1"/>
                </a:highlight>
              </a:defRPr>
            </a:lvl3pPr>
            <a:lvl4pPr lvl="3" algn="ctr">
              <a:spcBef>
                <a:spcPts val="0"/>
              </a:spcBef>
              <a:spcAft>
                <a:spcPts val="0"/>
              </a:spcAft>
              <a:buClr>
                <a:schemeClr val="lt1"/>
              </a:buClr>
              <a:buSzPts val="12000"/>
              <a:buNone/>
              <a:defRPr sz="12000">
                <a:solidFill>
                  <a:schemeClr val="lt1"/>
                </a:solidFill>
                <a:highlight>
                  <a:schemeClr val="accent1"/>
                </a:highlight>
              </a:defRPr>
            </a:lvl4pPr>
            <a:lvl5pPr lvl="4" algn="ctr">
              <a:spcBef>
                <a:spcPts val="0"/>
              </a:spcBef>
              <a:spcAft>
                <a:spcPts val="0"/>
              </a:spcAft>
              <a:buClr>
                <a:schemeClr val="lt1"/>
              </a:buClr>
              <a:buSzPts val="12000"/>
              <a:buNone/>
              <a:defRPr sz="12000">
                <a:solidFill>
                  <a:schemeClr val="lt1"/>
                </a:solidFill>
                <a:highlight>
                  <a:schemeClr val="accent1"/>
                </a:highlight>
              </a:defRPr>
            </a:lvl5pPr>
            <a:lvl6pPr lvl="5" algn="ctr">
              <a:spcBef>
                <a:spcPts val="0"/>
              </a:spcBef>
              <a:spcAft>
                <a:spcPts val="0"/>
              </a:spcAft>
              <a:buClr>
                <a:schemeClr val="lt1"/>
              </a:buClr>
              <a:buSzPts val="12000"/>
              <a:buNone/>
              <a:defRPr sz="12000">
                <a:solidFill>
                  <a:schemeClr val="lt1"/>
                </a:solidFill>
                <a:highlight>
                  <a:schemeClr val="accent1"/>
                </a:highlight>
              </a:defRPr>
            </a:lvl6pPr>
            <a:lvl7pPr lvl="6" algn="ctr">
              <a:spcBef>
                <a:spcPts val="0"/>
              </a:spcBef>
              <a:spcAft>
                <a:spcPts val="0"/>
              </a:spcAft>
              <a:buClr>
                <a:schemeClr val="lt1"/>
              </a:buClr>
              <a:buSzPts val="12000"/>
              <a:buNone/>
              <a:defRPr sz="12000">
                <a:solidFill>
                  <a:schemeClr val="lt1"/>
                </a:solidFill>
                <a:highlight>
                  <a:schemeClr val="accent1"/>
                </a:highlight>
              </a:defRPr>
            </a:lvl7pPr>
            <a:lvl8pPr lvl="7" algn="ctr">
              <a:spcBef>
                <a:spcPts val="0"/>
              </a:spcBef>
              <a:spcAft>
                <a:spcPts val="0"/>
              </a:spcAft>
              <a:buClr>
                <a:schemeClr val="lt1"/>
              </a:buClr>
              <a:buSzPts val="12000"/>
              <a:buNone/>
              <a:defRPr sz="12000">
                <a:solidFill>
                  <a:schemeClr val="lt1"/>
                </a:solidFill>
                <a:highlight>
                  <a:schemeClr val="accent1"/>
                </a:highlight>
              </a:defRPr>
            </a:lvl8pPr>
            <a:lvl9pPr lvl="8" algn="ctr">
              <a:spcBef>
                <a:spcPts val="0"/>
              </a:spcBef>
              <a:spcAft>
                <a:spcPts val="0"/>
              </a:spcAft>
              <a:buClr>
                <a:schemeClr val="lt1"/>
              </a:buClr>
              <a:buSzPts val="12000"/>
              <a:buNone/>
              <a:defRPr sz="12000">
                <a:solidFill>
                  <a:schemeClr val="lt1"/>
                </a:solidFill>
                <a:highlight>
                  <a:schemeClr val="accent1"/>
                </a:highlight>
              </a:defRPr>
            </a:lvl9pPr>
          </a:lstStyle>
          <a:p>
            <a:r>
              <a:t>xx%</a:t>
            </a:r>
          </a:p>
        </p:txBody>
      </p:sp>
      <p:sp>
        <p:nvSpPr>
          <p:cNvPr id="48" name="Google Shape;48;p11"/>
          <p:cNvSpPr txBox="1"/>
          <p:nvPr>
            <p:ph idx="1" type="body"/>
          </p:nvPr>
        </p:nvSpPr>
        <p:spPr>
          <a:xfrm>
            <a:off x="311700" y="33046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Clr>
                <a:schemeClr val="accent1"/>
              </a:buClr>
              <a:buSzPts val="1800"/>
              <a:buChar char="●"/>
              <a:defRPr>
                <a:solidFill>
                  <a:schemeClr val="accent1"/>
                </a:solidFill>
                <a:highlight>
                  <a:schemeClr val="dk1"/>
                </a:highlight>
              </a:defRPr>
            </a:lvl1pPr>
            <a:lvl2pPr indent="-317500" lvl="1" marL="914400" algn="ctr">
              <a:spcBef>
                <a:spcPts val="1600"/>
              </a:spcBef>
              <a:spcAft>
                <a:spcPts val="0"/>
              </a:spcAft>
              <a:buClr>
                <a:schemeClr val="accent1"/>
              </a:buClr>
              <a:buSzPts val="1400"/>
              <a:buChar char="○"/>
              <a:defRPr>
                <a:solidFill>
                  <a:schemeClr val="accent1"/>
                </a:solidFill>
                <a:highlight>
                  <a:schemeClr val="dk1"/>
                </a:highlight>
              </a:defRPr>
            </a:lvl2pPr>
            <a:lvl3pPr indent="-317500" lvl="2" marL="1371600" algn="ctr">
              <a:spcBef>
                <a:spcPts val="1600"/>
              </a:spcBef>
              <a:spcAft>
                <a:spcPts val="0"/>
              </a:spcAft>
              <a:buClr>
                <a:schemeClr val="accent1"/>
              </a:buClr>
              <a:buSzPts val="1400"/>
              <a:buChar char="■"/>
              <a:defRPr>
                <a:solidFill>
                  <a:schemeClr val="accent1"/>
                </a:solidFill>
                <a:highlight>
                  <a:schemeClr val="dk1"/>
                </a:highlight>
              </a:defRPr>
            </a:lvl3pPr>
            <a:lvl4pPr indent="-317500" lvl="3" marL="1828800" algn="ctr">
              <a:spcBef>
                <a:spcPts val="1600"/>
              </a:spcBef>
              <a:spcAft>
                <a:spcPts val="0"/>
              </a:spcAft>
              <a:buClr>
                <a:schemeClr val="accent1"/>
              </a:buClr>
              <a:buSzPts val="1400"/>
              <a:buChar char="●"/>
              <a:defRPr>
                <a:solidFill>
                  <a:schemeClr val="accent1"/>
                </a:solidFill>
                <a:highlight>
                  <a:schemeClr val="dk1"/>
                </a:highlight>
              </a:defRPr>
            </a:lvl4pPr>
            <a:lvl5pPr indent="-317500" lvl="4" marL="2286000" algn="ctr">
              <a:spcBef>
                <a:spcPts val="1600"/>
              </a:spcBef>
              <a:spcAft>
                <a:spcPts val="0"/>
              </a:spcAft>
              <a:buClr>
                <a:schemeClr val="accent1"/>
              </a:buClr>
              <a:buSzPts val="1400"/>
              <a:buChar char="○"/>
              <a:defRPr>
                <a:solidFill>
                  <a:schemeClr val="accent1"/>
                </a:solidFill>
                <a:highlight>
                  <a:schemeClr val="dk1"/>
                </a:highlight>
              </a:defRPr>
            </a:lvl5pPr>
            <a:lvl6pPr indent="-317500" lvl="5" marL="2743200" algn="ctr">
              <a:spcBef>
                <a:spcPts val="1600"/>
              </a:spcBef>
              <a:spcAft>
                <a:spcPts val="0"/>
              </a:spcAft>
              <a:buClr>
                <a:schemeClr val="accent1"/>
              </a:buClr>
              <a:buSzPts val="1400"/>
              <a:buChar char="■"/>
              <a:defRPr>
                <a:solidFill>
                  <a:schemeClr val="accent1"/>
                </a:solidFill>
                <a:highlight>
                  <a:schemeClr val="dk1"/>
                </a:highlight>
              </a:defRPr>
            </a:lvl6pPr>
            <a:lvl7pPr indent="-317500" lvl="6" marL="3200400" algn="ctr">
              <a:spcBef>
                <a:spcPts val="1600"/>
              </a:spcBef>
              <a:spcAft>
                <a:spcPts val="0"/>
              </a:spcAft>
              <a:buClr>
                <a:schemeClr val="accent1"/>
              </a:buClr>
              <a:buSzPts val="1400"/>
              <a:buChar char="●"/>
              <a:defRPr>
                <a:solidFill>
                  <a:schemeClr val="accent1"/>
                </a:solidFill>
                <a:highlight>
                  <a:schemeClr val="dk1"/>
                </a:highlight>
              </a:defRPr>
            </a:lvl7pPr>
            <a:lvl8pPr indent="-317500" lvl="7" marL="3657600" algn="ctr">
              <a:spcBef>
                <a:spcPts val="1600"/>
              </a:spcBef>
              <a:spcAft>
                <a:spcPts val="0"/>
              </a:spcAft>
              <a:buClr>
                <a:schemeClr val="accent1"/>
              </a:buClr>
              <a:buSzPts val="1400"/>
              <a:buChar char="○"/>
              <a:defRPr>
                <a:solidFill>
                  <a:schemeClr val="accent1"/>
                </a:solidFill>
                <a:highlight>
                  <a:schemeClr val="dk1"/>
                </a:highlight>
              </a:defRPr>
            </a:lvl8pPr>
            <a:lvl9pPr indent="-317500" lvl="8" marL="4114800" algn="ctr">
              <a:spcBef>
                <a:spcPts val="1600"/>
              </a:spcBef>
              <a:spcAft>
                <a:spcPts val="1600"/>
              </a:spcAft>
              <a:buClr>
                <a:schemeClr val="accent1"/>
              </a:buClr>
              <a:buSzPts val="1400"/>
              <a:buChar char="■"/>
              <a:defRPr>
                <a:solidFill>
                  <a:schemeClr val="accent1"/>
                </a:solidFill>
                <a:highlight>
                  <a:schemeClr val="dk1"/>
                </a:highlight>
              </a:defRPr>
            </a:lvl9pPr>
          </a:lstStyle>
          <a:p/>
        </p:txBody>
      </p:sp>
      <p:sp>
        <p:nvSpPr>
          <p:cNvPr id="49" name="Google Shape;49;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0" name="Shape 50"/>
        <p:cNvGrpSpPr/>
        <p:nvPr/>
      </p:nvGrpSpPr>
      <p:grpSpPr>
        <a:xfrm>
          <a:off x="0" y="0"/>
          <a:ext cx="0" cy="0"/>
          <a:chOff x="0" y="0"/>
          <a:chExt cx="0" cy="0"/>
        </a:xfrm>
      </p:grpSpPr>
      <p:sp>
        <p:nvSpPr>
          <p:cNvPr id="51" name="Google Shape;51;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14" name="Shape 14"/>
        <p:cNvGrpSpPr/>
        <p:nvPr/>
      </p:nvGrpSpPr>
      <p:grpSpPr>
        <a:xfrm>
          <a:off x="0" y="0"/>
          <a:ext cx="0" cy="0"/>
          <a:chOff x="0" y="0"/>
          <a:chExt cx="0" cy="0"/>
        </a:xfrm>
      </p:grpSpPr>
      <p:sp>
        <p:nvSpPr>
          <p:cNvPr id="15" name="Google Shape;15;p3"/>
          <p:cNvSpPr txBox="1"/>
          <p:nvPr>
            <p:ph type="title"/>
          </p:nvPr>
        </p:nvSpPr>
        <p:spPr>
          <a:xfrm>
            <a:off x="2802750" y="802500"/>
            <a:ext cx="3538500" cy="3538500"/>
          </a:xfrm>
          <a:prstGeom prst="rect">
            <a:avLst/>
          </a:prstGeom>
          <a:solidFill>
            <a:srgbClr val="FFFFFF"/>
          </a:solidFill>
        </p:spPr>
        <p:txBody>
          <a:bodyPr anchorCtr="0" anchor="ctr" bIns="91425" lIns="91425" spcFirstLastPara="1" rIns="91425" wrap="square" tIns="91425">
            <a:no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6" name="Google Shape;16;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7" name="Shape 17"/>
        <p:cNvGrpSpPr/>
        <p:nvPr/>
      </p:nvGrpSpPr>
      <p:grpSpPr>
        <a:xfrm>
          <a:off x="0" y="0"/>
          <a:ext cx="0" cy="0"/>
          <a:chOff x="0" y="0"/>
          <a:chExt cx="0" cy="0"/>
        </a:xfrm>
      </p:grpSpPr>
      <p:sp>
        <p:nvSpPr>
          <p:cNvPr id="18" name="Google Shape;18;p4"/>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19" name="Google Shape;19;p4"/>
          <p:cNvSpPr txBox="1"/>
          <p:nvPr>
            <p:ph idx="1" type="body"/>
          </p:nvPr>
        </p:nvSpPr>
        <p:spPr>
          <a:xfrm>
            <a:off x="311700" y="1228675"/>
            <a:ext cx="8520600" cy="33402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0" name="Google Shape;20;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1" name="Shape 21"/>
        <p:cNvGrpSpPr/>
        <p:nvPr/>
      </p:nvGrpSpPr>
      <p:grpSpPr>
        <a:xfrm>
          <a:off x="0" y="0"/>
          <a:ext cx="0" cy="0"/>
          <a:chOff x="0" y="0"/>
          <a:chExt cx="0" cy="0"/>
        </a:xfrm>
      </p:grpSpPr>
      <p:sp>
        <p:nvSpPr>
          <p:cNvPr id="22" name="Google Shape;22;p5"/>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3" name="Google Shape;23;p5"/>
          <p:cNvSpPr txBox="1"/>
          <p:nvPr>
            <p:ph idx="1" type="body"/>
          </p:nvPr>
        </p:nvSpPr>
        <p:spPr>
          <a:xfrm>
            <a:off x="311700" y="1228675"/>
            <a:ext cx="3999900" cy="3340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2" type="body"/>
          </p:nvPr>
        </p:nvSpPr>
        <p:spPr>
          <a:xfrm>
            <a:off x="4832400" y="1228675"/>
            <a:ext cx="3999900" cy="3340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5" name="Google Shape;2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6" name="Shape 26"/>
        <p:cNvGrpSpPr/>
        <p:nvPr/>
      </p:nvGrpSpPr>
      <p:grpSpPr>
        <a:xfrm>
          <a:off x="0" y="0"/>
          <a:ext cx="0" cy="0"/>
          <a:chOff x="0" y="0"/>
          <a:chExt cx="0" cy="0"/>
        </a:xfrm>
      </p:grpSpPr>
      <p:sp>
        <p:nvSpPr>
          <p:cNvPr id="27" name="Google Shape;27;p6"/>
          <p:cNvSpPr txBox="1"/>
          <p:nvPr>
            <p:ph type="title"/>
          </p:nvPr>
        </p:nvSpPr>
        <p:spPr>
          <a:xfrm>
            <a:off x="304800" y="309350"/>
            <a:ext cx="8537700" cy="748200"/>
          </a:xfrm>
          <a:prstGeom prst="rect">
            <a:avLst/>
          </a:prstGeom>
        </p:spPr>
        <p:txBody>
          <a:bodyPr anchorCtr="0" anchor="t" bIns="91425" lIns="91425" spcFirstLastPara="1" rIns="91425" wrap="square" tIns="91425">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28" name="Google Shape;28;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9" name="Shape 29"/>
        <p:cNvGrpSpPr/>
        <p:nvPr/>
      </p:nvGrpSpPr>
      <p:grpSpPr>
        <a:xfrm>
          <a:off x="0" y="0"/>
          <a:ext cx="0" cy="0"/>
          <a:chOff x="0" y="0"/>
          <a:chExt cx="0" cy="0"/>
        </a:xfrm>
      </p:grpSpPr>
      <p:sp>
        <p:nvSpPr>
          <p:cNvPr id="30" name="Google Shape;30;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sz="3000">
                <a:highlight>
                  <a:schemeClr val="dk1"/>
                </a:highlight>
              </a:defRPr>
            </a:lvl1pPr>
            <a:lvl2pPr lvl="1">
              <a:spcBef>
                <a:spcPts val="0"/>
              </a:spcBef>
              <a:spcAft>
                <a:spcPts val="0"/>
              </a:spcAft>
              <a:buSzPts val="3000"/>
              <a:buNone/>
              <a:defRPr sz="3000">
                <a:highlight>
                  <a:schemeClr val="dk1"/>
                </a:highlight>
              </a:defRPr>
            </a:lvl2pPr>
            <a:lvl3pPr lvl="2">
              <a:spcBef>
                <a:spcPts val="0"/>
              </a:spcBef>
              <a:spcAft>
                <a:spcPts val="0"/>
              </a:spcAft>
              <a:buSzPts val="3000"/>
              <a:buNone/>
              <a:defRPr sz="3000">
                <a:highlight>
                  <a:schemeClr val="dk1"/>
                </a:highlight>
              </a:defRPr>
            </a:lvl3pPr>
            <a:lvl4pPr lvl="3">
              <a:spcBef>
                <a:spcPts val="0"/>
              </a:spcBef>
              <a:spcAft>
                <a:spcPts val="0"/>
              </a:spcAft>
              <a:buSzPts val="3000"/>
              <a:buNone/>
              <a:defRPr sz="3000">
                <a:highlight>
                  <a:schemeClr val="dk1"/>
                </a:highlight>
              </a:defRPr>
            </a:lvl4pPr>
            <a:lvl5pPr lvl="4">
              <a:spcBef>
                <a:spcPts val="0"/>
              </a:spcBef>
              <a:spcAft>
                <a:spcPts val="0"/>
              </a:spcAft>
              <a:buSzPts val="3000"/>
              <a:buNone/>
              <a:defRPr sz="3000">
                <a:highlight>
                  <a:schemeClr val="dk1"/>
                </a:highlight>
              </a:defRPr>
            </a:lvl5pPr>
            <a:lvl6pPr lvl="5">
              <a:spcBef>
                <a:spcPts val="0"/>
              </a:spcBef>
              <a:spcAft>
                <a:spcPts val="0"/>
              </a:spcAft>
              <a:buSzPts val="3000"/>
              <a:buNone/>
              <a:defRPr sz="3000">
                <a:highlight>
                  <a:schemeClr val="dk1"/>
                </a:highlight>
              </a:defRPr>
            </a:lvl6pPr>
            <a:lvl7pPr lvl="6">
              <a:spcBef>
                <a:spcPts val="0"/>
              </a:spcBef>
              <a:spcAft>
                <a:spcPts val="0"/>
              </a:spcAft>
              <a:buSzPts val="3000"/>
              <a:buNone/>
              <a:defRPr sz="3000">
                <a:highlight>
                  <a:schemeClr val="dk1"/>
                </a:highlight>
              </a:defRPr>
            </a:lvl7pPr>
            <a:lvl8pPr lvl="7">
              <a:spcBef>
                <a:spcPts val="0"/>
              </a:spcBef>
              <a:spcAft>
                <a:spcPts val="0"/>
              </a:spcAft>
              <a:buSzPts val="3000"/>
              <a:buNone/>
              <a:defRPr sz="3000">
                <a:highlight>
                  <a:schemeClr val="dk1"/>
                </a:highlight>
              </a:defRPr>
            </a:lvl8pPr>
            <a:lvl9pPr lvl="8">
              <a:spcBef>
                <a:spcPts val="0"/>
              </a:spcBef>
              <a:spcAft>
                <a:spcPts val="0"/>
              </a:spcAft>
              <a:buSzPts val="3000"/>
              <a:buNone/>
              <a:defRPr sz="3000">
                <a:highlight>
                  <a:schemeClr val="dk1"/>
                </a:highlight>
              </a:defRPr>
            </a:lvl9pPr>
          </a:lstStyle>
          <a:p/>
        </p:txBody>
      </p:sp>
      <p:sp>
        <p:nvSpPr>
          <p:cNvPr id="31" name="Google Shape;31;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2" name="Google Shape;32;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4"/>
        </a:solidFill>
      </p:bgPr>
    </p:bg>
    <p:spTree>
      <p:nvGrpSpPr>
        <p:cNvPr id="33" name="Shape 33"/>
        <p:cNvGrpSpPr/>
        <p:nvPr/>
      </p:nvGrpSpPr>
      <p:grpSpPr>
        <a:xfrm>
          <a:off x="0" y="0"/>
          <a:ext cx="0" cy="0"/>
          <a:chOff x="0" y="0"/>
          <a:chExt cx="0" cy="0"/>
        </a:xfrm>
      </p:grpSpPr>
      <p:sp>
        <p:nvSpPr>
          <p:cNvPr id="34" name="Google Shape;34;p8"/>
          <p:cNvSpPr txBox="1"/>
          <p:nvPr>
            <p:ph type="title"/>
          </p:nvPr>
        </p:nvSpPr>
        <p:spPr>
          <a:xfrm>
            <a:off x="490250" y="526350"/>
            <a:ext cx="5618700" cy="4090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6000"/>
              <a:buNone/>
              <a:defRPr sz="6000">
                <a:solidFill>
                  <a:schemeClr val="lt1"/>
                </a:solidFill>
              </a:defRPr>
            </a:lvl1pPr>
            <a:lvl2pPr lvl="1">
              <a:spcBef>
                <a:spcPts val="0"/>
              </a:spcBef>
              <a:spcAft>
                <a:spcPts val="0"/>
              </a:spcAft>
              <a:buClr>
                <a:schemeClr val="lt1"/>
              </a:buClr>
              <a:buSzPts val="6000"/>
              <a:buNone/>
              <a:defRPr sz="6000">
                <a:solidFill>
                  <a:schemeClr val="lt1"/>
                </a:solidFill>
              </a:defRPr>
            </a:lvl2pPr>
            <a:lvl3pPr lvl="2">
              <a:spcBef>
                <a:spcPts val="0"/>
              </a:spcBef>
              <a:spcAft>
                <a:spcPts val="0"/>
              </a:spcAft>
              <a:buClr>
                <a:schemeClr val="lt1"/>
              </a:buClr>
              <a:buSzPts val="6000"/>
              <a:buNone/>
              <a:defRPr sz="6000">
                <a:solidFill>
                  <a:schemeClr val="lt1"/>
                </a:solidFill>
              </a:defRPr>
            </a:lvl3pPr>
            <a:lvl4pPr lvl="3">
              <a:spcBef>
                <a:spcPts val="0"/>
              </a:spcBef>
              <a:spcAft>
                <a:spcPts val="0"/>
              </a:spcAft>
              <a:buClr>
                <a:schemeClr val="lt1"/>
              </a:buClr>
              <a:buSzPts val="6000"/>
              <a:buNone/>
              <a:defRPr sz="6000">
                <a:solidFill>
                  <a:schemeClr val="lt1"/>
                </a:solidFill>
              </a:defRPr>
            </a:lvl4pPr>
            <a:lvl5pPr lvl="4">
              <a:spcBef>
                <a:spcPts val="0"/>
              </a:spcBef>
              <a:spcAft>
                <a:spcPts val="0"/>
              </a:spcAft>
              <a:buClr>
                <a:schemeClr val="lt1"/>
              </a:buClr>
              <a:buSzPts val="6000"/>
              <a:buNone/>
              <a:defRPr sz="6000">
                <a:solidFill>
                  <a:schemeClr val="lt1"/>
                </a:solidFill>
              </a:defRPr>
            </a:lvl5pPr>
            <a:lvl6pPr lvl="5">
              <a:spcBef>
                <a:spcPts val="0"/>
              </a:spcBef>
              <a:spcAft>
                <a:spcPts val="0"/>
              </a:spcAft>
              <a:buClr>
                <a:schemeClr val="lt1"/>
              </a:buClr>
              <a:buSzPts val="6000"/>
              <a:buNone/>
              <a:defRPr sz="6000">
                <a:solidFill>
                  <a:schemeClr val="lt1"/>
                </a:solidFill>
              </a:defRPr>
            </a:lvl6pPr>
            <a:lvl7pPr lvl="6">
              <a:spcBef>
                <a:spcPts val="0"/>
              </a:spcBef>
              <a:spcAft>
                <a:spcPts val="0"/>
              </a:spcAft>
              <a:buClr>
                <a:schemeClr val="lt1"/>
              </a:buClr>
              <a:buSzPts val="6000"/>
              <a:buNone/>
              <a:defRPr sz="6000">
                <a:solidFill>
                  <a:schemeClr val="lt1"/>
                </a:solidFill>
              </a:defRPr>
            </a:lvl7pPr>
            <a:lvl8pPr lvl="7">
              <a:spcBef>
                <a:spcPts val="0"/>
              </a:spcBef>
              <a:spcAft>
                <a:spcPts val="0"/>
              </a:spcAft>
              <a:buClr>
                <a:schemeClr val="lt1"/>
              </a:buClr>
              <a:buSzPts val="6000"/>
              <a:buNone/>
              <a:defRPr sz="6000">
                <a:solidFill>
                  <a:schemeClr val="lt1"/>
                </a:solidFill>
              </a:defRPr>
            </a:lvl8pPr>
            <a:lvl9pPr lvl="8">
              <a:spcBef>
                <a:spcPts val="0"/>
              </a:spcBef>
              <a:spcAft>
                <a:spcPts val="0"/>
              </a:spcAft>
              <a:buClr>
                <a:schemeClr val="lt1"/>
              </a:buClr>
              <a:buSzPts val="6000"/>
              <a:buNone/>
              <a:defRPr sz="6000">
                <a:solidFill>
                  <a:schemeClr val="lt1"/>
                </a:solidFill>
              </a:defRPr>
            </a:lvl9pPr>
          </a:lstStyle>
          <a:p/>
        </p:txBody>
      </p:sp>
      <p:sp>
        <p:nvSpPr>
          <p:cNvPr id="35" name="Google Shape;35;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6" name="Shape 36"/>
        <p:cNvGrpSpPr/>
        <p:nvPr/>
      </p:nvGrpSpPr>
      <p:grpSpPr>
        <a:xfrm>
          <a:off x="0" y="0"/>
          <a:ext cx="0" cy="0"/>
          <a:chOff x="0" y="0"/>
          <a:chExt cx="0" cy="0"/>
        </a:xfrm>
      </p:grpSpPr>
      <p:sp>
        <p:nvSpPr>
          <p:cNvPr id="37" name="Google Shape;37;p9"/>
          <p:cNvSpPr/>
          <p:nvPr/>
        </p:nvSpPr>
        <p:spPr>
          <a:xfrm>
            <a:off x="4572000" y="-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8" name="Google Shape;38;p9"/>
          <p:cNvCxnSpPr/>
          <p:nvPr/>
        </p:nvCxnSpPr>
        <p:spPr>
          <a:xfrm>
            <a:off x="5029675" y="4495500"/>
            <a:ext cx="468300" cy="0"/>
          </a:xfrm>
          <a:prstGeom prst="straightConnector1">
            <a:avLst/>
          </a:prstGeom>
          <a:noFill/>
          <a:ln cap="flat" cmpd="sng" w="28575">
            <a:solidFill>
              <a:schemeClr val="lt1"/>
            </a:solidFill>
            <a:prstDash val="solid"/>
            <a:round/>
            <a:headEnd len="sm" w="sm" type="none"/>
            <a:tailEnd len="sm" w="sm" type="none"/>
          </a:ln>
        </p:spPr>
      </p:cxnSp>
      <p:sp>
        <p:nvSpPr>
          <p:cNvPr id="39" name="Google Shape;39;p9"/>
          <p:cNvSpPr txBox="1"/>
          <p:nvPr>
            <p:ph type="title"/>
          </p:nvPr>
        </p:nvSpPr>
        <p:spPr>
          <a:xfrm>
            <a:off x="265500" y="1081400"/>
            <a:ext cx="4045200" cy="1710300"/>
          </a:xfrm>
          <a:prstGeom prst="rect">
            <a:avLst/>
          </a:prstGeom>
        </p:spPr>
        <p:txBody>
          <a:bodyPr anchorCtr="0" anchor="b" bIns="91425" lIns="91425" spcFirstLastPara="1" rIns="91425" wrap="square" tIns="91425">
            <a:noAutofit/>
          </a:bodyPr>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p:txBody>
      </p:sp>
      <p:sp>
        <p:nvSpPr>
          <p:cNvPr id="40" name="Google Shape;40;p9"/>
          <p:cNvSpPr txBox="1"/>
          <p:nvPr>
            <p:ph idx="1" type="subTitle"/>
          </p:nvPr>
        </p:nvSpPr>
        <p:spPr>
          <a:xfrm>
            <a:off x="265500" y="2845223"/>
            <a:ext cx="4045200" cy="1345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8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41" name="Google Shape;41;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accent1"/>
              </a:buClr>
              <a:buSzPts val="1800"/>
              <a:buChar char="●"/>
              <a:defRPr>
                <a:solidFill>
                  <a:schemeClr val="accent1"/>
                </a:solidFill>
                <a:highlight>
                  <a:schemeClr val="lt1"/>
                </a:highlight>
              </a:defRPr>
            </a:lvl1pPr>
            <a:lvl2pPr indent="-317500" lvl="1" marL="914400">
              <a:spcBef>
                <a:spcPts val="1600"/>
              </a:spcBef>
              <a:spcAft>
                <a:spcPts val="0"/>
              </a:spcAft>
              <a:buClr>
                <a:schemeClr val="accent1"/>
              </a:buClr>
              <a:buSzPts val="1400"/>
              <a:buChar char="○"/>
              <a:defRPr>
                <a:solidFill>
                  <a:schemeClr val="accent1"/>
                </a:solidFill>
                <a:highlight>
                  <a:schemeClr val="lt1"/>
                </a:highlight>
              </a:defRPr>
            </a:lvl2pPr>
            <a:lvl3pPr indent="-317500" lvl="2" marL="1371600">
              <a:spcBef>
                <a:spcPts val="1600"/>
              </a:spcBef>
              <a:spcAft>
                <a:spcPts val="0"/>
              </a:spcAft>
              <a:buClr>
                <a:schemeClr val="accent1"/>
              </a:buClr>
              <a:buSzPts val="1400"/>
              <a:buChar char="■"/>
              <a:defRPr>
                <a:solidFill>
                  <a:schemeClr val="accent1"/>
                </a:solidFill>
                <a:highlight>
                  <a:schemeClr val="lt1"/>
                </a:highlight>
              </a:defRPr>
            </a:lvl3pPr>
            <a:lvl4pPr indent="-317500" lvl="3" marL="1828800">
              <a:spcBef>
                <a:spcPts val="1600"/>
              </a:spcBef>
              <a:spcAft>
                <a:spcPts val="0"/>
              </a:spcAft>
              <a:buClr>
                <a:schemeClr val="accent1"/>
              </a:buClr>
              <a:buSzPts val="1400"/>
              <a:buChar char="●"/>
              <a:defRPr>
                <a:solidFill>
                  <a:schemeClr val="accent1"/>
                </a:solidFill>
                <a:highlight>
                  <a:schemeClr val="lt1"/>
                </a:highlight>
              </a:defRPr>
            </a:lvl4pPr>
            <a:lvl5pPr indent="-317500" lvl="4" marL="2286000">
              <a:spcBef>
                <a:spcPts val="1600"/>
              </a:spcBef>
              <a:spcAft>
                <a:spcPts val="0"/>
              </a:spcAft>
              <a:buClr>
                <a:schemeClr val="accent1"/>
              </a:buClr>
              <a:buSzPts val="1400"/>
              <a:buChar char="○"/>
              <a:defRPr>
                <a:solidFill>
                  <a:schemeClr val="accent1"/>
                </a:solidFill>
                <a:highlight>
                  <a:schemeClr val="lt1"/>
                </a:highlight>
              </a:defRPr>
            </a:lvl5pPr>
            <a:lvl6pPr indent="-317500" lvl="5" marL="2743200">
              <a:spcBef>
                <a:spcPts val="1600"/>
              </a:spcBef>
              <a:spcAft>
                <a:spcPts val="0"/>
              </a:spcAft>
              <a:buClr>
                <a:schemeClr val="accent1"/>
              </a:buClr>
              <a:buSzPts val="1400"/>
              <a:buChar char="■"/>
              <a:defRPr>
                <a:solidFill>
                  <a:schemeClr val="accent1"/>
                </a:solidFill>
                <a:highlight>
                  <a:schemeClr val="lt1"/>
                </a:highlight>
              </a:defRPr>
            </a:lvl6pPr>
            <a:lvl7pPr indent="-317500" lvl="6" marL="3200400">
              <a:spcBef>
                <a:spcPts val="1600"/>
              </a:spcBef>
              <a:spcAft>
                <a:spcPts val="0"/>
              </a:spcAft>
              <a:buClr>
                <a:schemeClr val="accent1"/>
              </a:buClr>
              <a:buSzPts val="1400"/>
              <a:buChar char="●"/>
              <a:defRPr>
                <a:solidFill>
                  <a:schemeClr val="accent1"/>
                </a:solidFill>
                <a:highlight>
                  <a:schemeClr val="lt1"/>
                </a:highlight>
              </a:defRPr>
            </a:lvl7pPr>
            <a:lvl8pPr indent="-317500" lvl="7" marL="3657600">
              <a:spcBef>
                <a:spcPts val="1600"/>
              </a:spcBef>
              <a:spcAft>
                <a:spcPts val="0"/>
              </a:spcAft>
              <a:buClr>
                <a:schemeClr val="accent1"/>
              </a:buClr>
              <a:buSzPts val="1400"/>
              <a:buChar char="○"/>
              <a:defRPr>
                <a:solidFill>
                  <a:schemeClr val="accent1"/>
                </a:solidFill>
                <a:highlight>
                  <a:schemeClr val="lt1"/>
                </a:highlight>
              </a:defRPr>
            </a:lvl8pPr>
            <a:lvl9pPr indent="-317500" lvl="8" marL="4114800">
              <a:spcBef>
                <a:spcPts val="1600"/>
              </a:spcBef>
              <a:spcAft>
                <a:spcPts val="1600"/>
              </a:spcAft>
              <a:buClr>
                <a:schemeClr val="accent1"/>
              </a:buClr>
              <a:buSzPts val="1400"/>
              <a:buChar char="■"/>
              <a:defRPr>
                <a:solidFill>
                  <a:schemeClr val="accent1"/>
                </a:solidFill>
                <a:highlight>
                  <a:schemeClr val="lt1"/>
                </a:highlight>
              </a:defRPr>
            </a:lvl9pPr>
          </a:lstStyle>
          <a:p/>
        </p:txBody>
      </p:sp>
      <p:sp>
        <p:nvSpPr>
          <p:cNvPr id="42" name="Google Shape;42;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3" name="Shape 43"/>
        <p:cNvGrpSpPr/>
        <p:nvPr/>
      </p:nvGrpSpPr>
      <p:grpSpPr>
        <a:xfrm>
          <a:off x="0" y="0"/>
          <a:ext cx="0" cy="0"/>
          <a:chOff x="0" y="0"/>
          <a:chExt cx="0" cy="0"/>
        </a:xfrm>
      </p:grpSpPr>
      <p:sp>
        <p:nvSpPr>
          <p:cNvPr id="44" name="Google Shape;44;p10"/>
          <p:cNvSpPr txBox="1"/>
          <p:nvPr>
            <p:ph idx="1" type="body"/>
          </p:nvPr>
        </p:nvSpPr>
        <p:spPr>
          <a:xfrm>
            <a:off x="319500" y="4230575"/>
            <a:ext cx="5998800" cy="598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Clr>
                <a:schemeClr val="accent1"/>
              </a:buClr>
              <a:buSzPts val="2400"/>
              <a:buFont typeface="Amatic SC"/>
              <a:buNone/>
              <a:defRPr b="1" sz="2400">
                <a:solidFill>
                  <a:schemeClr val="accent1"/>
                </a:solidFill>
                <a:latin typeface="Amatic SC"/>
                <a:ea typeface="Amatic SC"/>
                <a:cs typeface="Amatic SC"/>
                <a:sym typeface="Amatic SC"/>
              </a:defRPr>
            </a:lvl1pPr>
          </a:lstStyle>
          <a:p/>
        </p:txBody>
      </p:sp>
      <p:sp>
        <p:nvSpPr>
          <p:cNvPr id="45" name="Google Shape;45;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each-day">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292850"/>
            <a:ext cx="8520600" cy="8010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1pPr>
            <a:lvl2pPr lvl="1">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2pPr>
            <a:lvl3pPr lvl="2">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3pPr>
            <a:lvl4pPr lvl="3">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4pPr>
            <a:lvl5pPr lvl="4">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5pPr>
            <a:lvl6pPr lvl="5">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6pPr>
            <a:lvl7pPr lvl="6">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7pPr>
            <a:lvl8pPr lvl="7">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8pPr>
            <a:lvl9pPr lvl="8">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9pPr>
          </a:lstStyle>
          <a:p/>
        </p:txBody>
      </p:sp>
      <p:sp>
        <p:nvSpPr>
          <p:cNvPr id="7" name="Google Shape;7;p1"/>
          <p:cNvSpPr txBox="1"/>
          <p:nvPr>
            <p:ph idx="1" type="body"/>
          </p:nvPr>
        </p:nvSpPr>
        <p:spPr>
          <a:xfrm>
            <a:off x="311700" y="1228675"/>
            <a:ext cx="8520600" cy="33402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Source Code Pro"/>
              <a:buChar char="●"/>
              <a:defRPr sz="1800">
                <a:solidFill>
                  <a:schemeClr val="dk2"/>
                </a:solidFill>
                <a:latin typeface="Source Code Pro"/>
                <a:ea typeface="Source Code Pro"/>
                <a:cs typeface="Source Code Pro"/>
                <a:sym typeface="Source Code Pro"/>
              </a:defRPr>
            </a:lvl1pPr>
            <a:lvl2pPr indent="-317500" lvl="1" marL="9144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2pPr>
            <a:lvl3pPr indent="-317500" lvl="2" marL="13716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3pPr>
            <a:lvl4pPr indent="-317500" lvl="3" marL="18288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4pPr>
            <a:lvl5pPr indent="-317500" lvl="4" marL="22860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5pPr>
            <a:lvl6pPr indent="-317500" lvl="5" marL="27432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6pPr>
            <a:lvl7pPr indent="-317500" lvl="6" marL="32004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7pPr>
            <a:lvl8pPr indent="-317500" lvl="7" marL="36576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8pPr>
            <a:lvl9pPr indent="-317500" lvl="8" marL="4114800">
              <a:lnSpc>
                <a:spcPct val="115000"/>
              </a:lnSpc>
              <a:spcBef>
                <a:spcPts val="1600"/>
              </a:spcBef>
              <a:spcAft>
                <a:spcPts val="160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Source Code Pro"/>
                <a:ea typeface="Source Code Pro"/>
                <a:cs typeface="Source Code Pro"/>
                <a:sym typeface="Source Code Pro"/>
              </a:defRPr>
            </a:lvl1pPr>
            <a:lvl2pPr lvl="1" algn="r">
              <a:buNone/>
              <a:defRPr sz="1000">
                <a:solidFill>
                  <a:schemeClr val="accent1"/>
                </a:solidFill>
                <a:latin typeface="Source Code Pro"/>
                <a:ea typeface="Source Code Pro"/>
                <a:cs typeface="Source Code Pro"/>
                <a:sym typeface="Source Code Pro"/>
              </a:defRPr>
            </a:lvl2pPr>
            <a:lvl3pPr lvl="2" algn="r">
              <a:buNone/>
              <a:defRPr sz="1000">
                <a:solidFill>
                  <a:schemeClr val="accent1"/>
                </a:solidFill>
                <a:latin typeface="Source Code Pro"/>
                <a:ea typeface="Source Code Pro"/>
                <a:cs typeface="Source Code Pro"/>
                <a:sym typeface="Source Code Pro"/>
              </a:defRPr>
            </a:lvl3pPr>
            <a:lvl4pPr lvl="3" algn="r">
              <a:buNone/>
              <a:defRPr sz="1000">
                <a:solidFill>
                  <a:schemeClr val="accent1"/>
                </a:solidFill>
                <a:latin typeface="Source Code Pro"/>
                <a:ea typeface="Source Code Pro"/>
                <a:cs typeface="Source Code Pro"/>
                <a:sym typeface="Source Code Pro"/>
              </a:defRPr>
            </a:lvl4pPr>
            <a:lvl5pPr lvl="4" algn="r">
              <a:buNone/>
              <a:defRPr sz="1000">
                <a:solidFill>
                  <a:schemeClr val="accent1"/>
                </a:solidFill>
                <a:latin typeface="Source Code Pro"/>
                <a:ea typeface="Source Code Pro"/>
                <a:cs typeface="Source Code Pro"/>
                <a:sym typeface="Source Code Pro"/>
              </a:defRPr>
            </a:lvl5pPr>
            <a:lvl6pPr lvl="5" algn="r">
              <a:buNone/>
              <a:defRPr sz="1000">
                <a:solidFill>
                  <a:schemeClr val="accent1"/>
                </a:solidFill>
                <a:latin typeface="Source Code Pro"/>
                <a:ea typeface="Source Code Pro"/>
                <a:cs typeface="Source Code Pro"/>
                <a:sym typeface="Source Code Pro"/>
              </a:defRPr>
            </a:lvl6pPr>
            <a:lvl7pPr lvl="6" algn="r">
              <a:buNone/>
              <a:defRPr sz="1000">
                <a:solidFill>
                  <a:schemeClr val="accent1"/>
                </a:solidFill>
                <a:latin typeface="Source Code Pro"/>
                <a:ea typeface="Source Code Pro"/>
                <a:cs typeface="Source Code Pro"/>
                <a:sym typeface="Source Code Pro"/>
              </a:defRPr>
            </a:lvl7pPr>
            <a:lvl8pPr lvl="7" algn="r">
              <a:buNone/>
              <a:defRPr sz="1000">
                <a:solidFill>
                  <a:schemeClr val="accent1"/>
                </a:solidFill>
                <a:latin typeface="Source Code Pro"/>
                <a:ea typeface="Source Code Pro"/>
                <a:cs typeface="Source Code Pro"/>
                <a:sym typeface="Source Code Pro"/>
              </a:defRPr>
            </a:lvl8pPr>
            <a:lvl9pPr lvl="8" algn="r">
              <a:buNone/>
              <a:defRPr sz="1000">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es-419"/>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3.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xml"/><Relationship Id="rId3"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 name="Shape 55"/>
        <p:cNvGrpSpPr/>
        <p:nvPr/>
      </p:nvGrpSpPr>
      <p:grpSpPr>
        <a:xfrm>
          <a:off x="0" y="0"/>
          <a:ext cx="0" cy="0"/>
          <a:chOff x="0" y="0"/>
          <a:chExt cx="0" cy="0"/>
        </a:xfrm>
      </p:grpSpPr>
      <p:sp>
        <p:nvSpPr>
          <p:cNvPr id="56" name="Google Shape;56;p13"/>
          <p:cNvSpPr txBox="1"/>
          <p:nvPr>
            <p:ph type="ctrTitle"/>
          </p:nvPr>
        </p:nvSpPr>
        <p:spPr>
          <a:xfrm>
            <a:off x="311700" y="392150"/>
            <a:ext cx="8520600" cy="2690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419"/>
              <a:t> Ajuste de curvas de una acción  </a:t>
            </a:r>
            <a:endParaRPr/>
          </a:p>
        </p:txBody>
      </p:sp>
      <p:sp>
        <p:nvSpPr>
          <p:cNvPr id="57" name="Google Shape;57;p13"/>
          <p:cNvSpPr txBox="1"/>
          <p:nvPr>
            <p:ph idx="1" type="subTitle"/>
          </p:nvPr>
        </p:nvSpPr>
        <p:spPr>
          <a:xfrm>
            <a:off x="311700" y="3501375"/>
            <a:ext cx="8520600" cy="1254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419"/>
              <a:t>Equipo:</a:t>
            </a:r>
            <a:endParaRPr/>
          </a:p>
          <a:p>
            <a:pPr indent="0" lvl="0" marL="0" rtl="0" algn="ctr">
              <a:spcBef>
                <a:spcPts val="0"/>
              </a:spcBef>
              <a:spcAft>
                <a:spcPts val="0"/>
              </a:spcAft>
              <a:buNone/>
            </a:pPr>
            <a:r>
              <a:rPr lang="es-419"/>
              <a:t>Carolina Barba Anaya</a:t>
            </a:r>
            <a:endParaRPr/>
          </a:p>
          <a:p>
            <a:pPr indent="0" lvl="0" marL="0" rtl="0" algn="ctr">
              <a:spcBef>
                <a:spcPts val="0"/>
              </a:spcBef>
              <a:spcAft>
                <a:spcPts val="0"/>
              </a:spcAft>
              <a:buNone/>
            </a:pPr>
            <a:r>
              <a:rPr lang="es-419"/>
              <a:t>Marco Antonio Ochoa Cárdenas </a:t>
            </a:r>
            <a:endParaRPr/>
          </a:p>
          <a:p>
            <a:pPr indent="0" lvl="0" marL="0" rtl="0" algn="ctr">
              <a:spcBef>
                <a:spcPts val="0"/>
              </a:spcBef>
              <a:spcAft>
                <a:spcPts val="0"/>
              </a:spcAft>
              <a:buNone/>
            </a:pPr>
            <a:r>
              <a:rPr lang="es-419"/>
              <a:t>Jose Eduardo Ramos Michel</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1" name="Shape 121"/>
        <p:cNvGrpSpPr/>
        <p:nvPr/>
      </p:nvGrpSpPr>
      <p:grpSpPr>
        <a:xfrm>
          <a:off x="0" y="0"/>
          <a:ext cx="0" cy="0"/>
          <a:chOff x="0" y="0"/>
          <a:chExt cx="0" cy="0"/>
        </a:xfrm>
      </p:grpSpPr>
      <p:sp>
        <p:nvSpPr>
          <p:cNvPr id="122" name="Google Shape;122;p22"/>
          <p:cNvSpPr/>
          <p:nvPr/>
        </p:nvSpPr>
        <p:spPr>
          <a:xfrm>
            <a:off x="7125" y="292075"/>
            <a:ext cx="5107800" cy="6981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22"/>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Conclusión</a:t>
            </a:r>
            <a:endParaRPr/>
          </a:p>
        </p:txBody>
      </p:sp>
      <p:sp>
        <p:nvSpPr>
          <p:cNvPr id="124" name="Google Shape;124;p22"/>
          <p:cNvSpPr txBox="1"/>
          <p:nvPr>
            <p:ph idx="1" type="body"/>
          </p:nvPr>
        </p:nvSpPr>
        <p:spPr>
          <a:xfrm>
            <a:off x="311700" y="1429500"/>
            <a:ext cx="8520600" cy="3714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s-419"/>
              <a:t>. </a:t>
            </a:r>
            <a:r>
              <a:rPr lang="es-419">
                <a:latin typeface="Source Code Pro Medium"/>
                <a:ea typeface="Source Code Pro Medium"/>
                <a:cs typeface="Source Code Pro Medium"/>
                <a:sym typeface="Source Code Pro Medium"/>
              </a:rPr>
              <a:t>Como podemos observar en nuestros ajustes de curvas la curva que </a:t>
            </a:r>
            <a:r>
              <a:rPr lang="es-419">
                <a:latin typeface="Source Code Pro Medium"/>
                <a:ea typeface="Source Code Pro Medium"/>
                <a:cs typeface="Source Code Pro Medium"/>
                <a:sym typeface="Source Code Pro Medium"/>
              </a:rPr>
              <a:t>más</a:t>
            </a:r>
            <a:r>
              <a:rPr lang="es-419">
                <a:latin typeface="Source Code Pro Medium"/>
                <a:ea typeface="Source Code Pro Medium"/>
                <a:cs typeface="Source Code Pro Medium"/>
                <a:sym typeface="Source Code Pro Medium"/>
              </a:rPr>
              <a:t> se asemeja al comportamiento de la acción de Amazon es la curva del polinomio de tercer grado, con esto nos podemos guiar para </a:t>
            </a:r>
            <a:r>
              <a:rPr lang="es-419">
                <a:latin typeface="Source Code Pro Medium"/>
                <a:ea typeface="Source Code Pro Medium"/>
                <a:cs typeface="Source Code Pro Medium"/>
                <a:sym typeface="Source Code Pro Medium"/>
              </a:rPr>
              <a:t>así</a:t>
            </a:r>
            <a:r>
              <a:rPr lang="es-419">
                <a:latin typeface="Source Code Pro Medium"/>
                <a:ea typeface="Source Code Pro Medium"/>
                <a:cs typeface="Source Code Pro Medium"/>
                <a:sym typeface="Source Code Pro Medium"/>
              </a:rPr>
              <a:t> saber donde se encuentran en un análisis </a:t>
            </a:r>
            <a:r>
              <a:rPr lang="es-419">
                <a:latin typeface="Source Code Pro Medium"/>
                <a:ea typeface="Source Code Pro Medium"/>
                <a:cs typeface="Source Code Pro Medium"/>
                <a:sym typeface="Source Code Pro Medium"/>
              </a:rPr>
              <a:t>técnico</a:t>
            </a:r>
            <a:r>
              <a:rPr lang="es-419">
                <a:latin typeface="Source Code Pro Medium"/>
                <a:ea typeface="Source Code Pro Medium"/>
                <a:cs typeface="Source Code Pro Medium"/>
                <a:sym typeface="Source Code Pro Medium"/>
              </a:rPr>
              <a:t> los soportes y los techos de la acción y con esto encontrar el momento en el que la acción se encuentra a la alza o a la baja, también en base a sus techos y resistencias saber si la acción </a:t>
            </a:r>
            <a:r>
              <a:rPr lang="es-419">
                <a:latin typeface="Source Code Pro Medium"/>
                <a:ea typeface="Source Code Pro Medium"/>
                <a:cs typeface="Source Code Pro Medium"/>
                <a:sym typeface="Source Code Pro Medium"/>
              </a:rPr>
              <a:t>está</a:t>
            </a:r>
            <a:r>
              <a:rPr lang="es-419">
                <a:latin typeface="Source Code Pro Medium"/>
                <a:ea typeface="Source Code Pro Medium"/>
                <a:cs typeface="Source Code Pro Medium"/>
                <a:sym typeface="Source Code Pro Medium"/>
              </a:rPr>
              <a:t> estancada o si estamos cerca de un soporte y podremos comprar </a:t>
            </a:r>
            <a:r>
              <a:rPr lang="es-419">
                <a:latin typeface="Source Code Pro Medium"/>
                <a:ea typeface="Source Code Pro Medium"/>
                <a:cs typeface="Source Code Pro Medium"/>
                <a:sym typeface="Source Code Pro Medium"/>
              </a:rPr>
              <a:t>más</a:t>
            </a:r>
            <a:r>
              <a:rPr lang="es-419">
                <a:latin typeface="Source Code Pro Medium"/>
                <a:ea typeface="Source Code Pro Medium"/>
                <a:cs typeface="Source Code Pro Medium"/>
                <a:sym typeface="Source Code Pro Medium"/>
              </a:rPr>
              <a:t> acciones o si se encuentra en un techo y venderla a su máximo precio posible</a:t>
            </a:r>
            <a:endParaRPr>
              <a:latin typeface="Source Code Pro Medium"/>
              <a:ea typeface="Source Code Pro Medium"/>
              <a:cs typeface="Source Code Pro Medium"/>
              <a:sym typeface="Source Code Pro Medium"/>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8" name="Shape 128"/>
        <p:cNvGrpSpPr/>
        <p:nvPr/>
      </p:nvGrpSpPr>
      <p:grpSpPr>
        <a:xfrm>
          <a:off x="0" y="0"/>
          <a:ext cx="0" cy="0"/>
          <a:chOff x="0" y="0"/>
          <a:chExt cx="0" cy="0"/>
        </a:xfrm>
      </p:grpSpPr>
      <p:sp>
        <p:nvSpPr>
          <p:cNvPr id="129" name="Google Shape;129;p23"/>
          <p:cNvSpPr/>
          <p:nvPr/>
        </p:nvSpPr>
        <p:spPr>
          <a:xfrm>
            <a:off x="7125" y="292075"/>
            <a:ext cx="5107800" cy="6981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23"/>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Bibliografía</a:t>
            </a:r>
            <a:endParaRPr/>
          </a:p>
        </p:txBody>
      </p:sp>
      <p:sp>
        <p:nvSpPr>
          <p:cNvPr id="131" name="Google Shape;131;p23"/>
          <p:cNvSpPr txBox="1"/>
          <p:nvPr>
            <p:ph idx="1" type="body"/>
          </p:nvPr>
        </p:nvSpPr>
        <p:spPr>
          <a:xfrm>
            <a:off x="311700" y="1449525"/>
            <a:ext cx="8520600" cy="334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IG. (2019). Análisis técnico (definición). [online] Available at: https://www.ig.com/es/glosario-trading/definicion-de-analisis-tecnico [Accessed 30 Sep. 2019].</a:t>
            </a:r>
            <a:endParaRPr/>
          </a:p>
          <a:p>
            <a:pPr indent="0" lvl="0" marL="0" rtl="0" algn="l">
              <a:spcBef>
                <a:spcPts val="1600"/>
              </a:spcBef>
              <a:spcAft>
                <a:spcPts val="0"/>
              </a:spcAft>
              <a:buNone/>
            </a:pPr>
            <a:r>
              <a:t/>
            </a:r>
            <a:endParaRPr/>
          </a:p>
          <a:p>
            <a:pPr indent="0" lvl="0" marL="0" rtl="0" algn="l">
              <a:spcBef>
                <a:spcPts val="1600"/>
              </a:spcBef>
              <a:spcAft>
                <a:spcPts val="1600"/>
              </a:spcAft>
              <a:buNone/>
            </a:pPr>
            <a:r>
              <a:rPr lang="es-419"/>
              <a:t>Oliva, S. (2017). Introducción a Pandas y Jupyter Notebook de Python. [online] Available at: https://es.schoolofdata.org/2017/06/28/introduccion-a-pandas-y-jupyter-notebook-de-python/ [Accessed 30 Sep. 2019].</a:t>
            </a:r>
            <a:endParaRPr/>
          </a:p>
        </p:txBody>
      </p:sp>
      <p:pic>
        <p:nvPicPr>
          <p:cNvPr id="132" name="Google Shape;132;p23"/>
          <p:cNvPicPr preferRelativeResize="0"/>
          <p:nvPr/>
        </p:nvPicPr>
        <p:blipFill>
          <a:blip r:embed="rId3">
            <a:alphaModFix/>
          </a:blip>
          <a:stretch>
            <a:fillRect/>
          </a:stretch>
        </p:blipFill>
        <p:spPr>
          <a:xfrm>
            <a:off x="6212100" y="9650"/>
            <a:ext cx="2852825" cy="14398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 name="Shape 61"/>
        <p:cNvGrpSpPr/>
        <p:nvPr/>
      </p:nvGrpSpPr>
      <p:grpSpPr>
        <a:xfrm>
          <a:off x="0" y="0"/>
          <a:ext cx="0" cy="0"/>
          <a:chOff x="0" y="0"/>
          <a:chExt cx="0" cy="0"/>
        </a:xfrm>
      </p:grpSpPr>
      <p:sp>
        <p:nvSpPr>
          <p:cNvPr id="62" name="Google Shape;62;p14"/>
          <p:cNvSpPr/>
          <p:nvPr/>
        </p:nvSpPr>
        <p:spPr>
          <a:xfrm>
            <a:off x="7125" y="292075"/>
            <a:ext cx="5107800" cy="6981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14"/>
          <p:cNvSpPr txBox="1"/>
          <p:nvPr/>
        </p:nvSpPr>
        <p:spPr>
          <a:xfrm flipH="1">
            <a:off x="2393575" y="213725"/>
            <a:ext cx="1802400" cy="52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419" sz="3500">
                <a:latin typeface="Source Code Pro"/>
                <a:ea typeface="Source Code Pro"/>
                <a:cs typeface="Source Code Pro"/>
                <a:sym typeface="Source Code Pro"/>
              </a:rPr>
              <a:t>Índice</a:t>
            </a:r>
            <a:endParaRPr sz="3500">
              <a:latin typeface="Source Code Pro"/>
              <a:ea typeface="Source Code Pro"/>
              <a:cs typeface="Source Code Pro"/>
              <a:sym typeface="Source Code Pro"/>
            </a:endParaRPr>
          </a:p>
        </p:txBody>
      </p:sp>
      <p:sp>
        <p:nvSpPr>
          <p:cNvPr id="64" name="Google Shape;64;p14"/>
          <p:cNvSpPr txBox="1"/>
          <p:nvPr/>
        </p:nvSpPr>
        <p:spPr>
          <a:xfrm>
            <a:off x="242200" y="659775"/>
            <a:ext cx="6746400" cy="319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400">
              <a:latin typeface="Source Code Pro"/>
              <a:ea typeface="Source Code Pro"/>
              <a:cs typeface="Source Code Pro"/>
              <a:sym typeface="Source Code Pro"/>
            </a:endParaRPr>
          </a:p>
          <a:p>
            <a:pPr indent="0" lvl="0" marL="0" rtl="0" algn="l">
              <a:spcBef>
                <a:spcPts val="0"/>
              </a:spcBef>
              <a:spcAft>
                <a:spcPts val="0"/>
              </a:spcAft>
              <a:buNone/>
            </a:pPr>
            <a:r>
              <a:rPr lang="es-419" sz="2400">
                <a:latin typeface="Source Code Pro"/>
                <a:ea typeface="Source Code Pro"/>
                <a:cs typeface="Source Code Pro"/>
                <a:sym typeface="Source Code Pro"/>
              </a:rPr>
              <a:t>1.- Objetivo General </a:t>
            </a:r>
            <a:endParaRPr sz="2400">
              <a:latin typeface="Source Code Pro"/>
              <a:ea typeface="Source Code Pro"/>
              <a:cs typeface="Source Code Pro"/>
              <a:sym typeface="Source Code Pro"/>
            </a:endParaRPr>
          </a:p>
          <a:p>
            <a:pPr indent="0" lvl="0" marL="0" rtl="0" algn="l">
              <a:spcBef>
                <a:spcPts val="0"/>
              </a:spcBef>
              <a:spcAft>
                <a:spcPts val="0"/>
              </a:spcAft>
              <a:buNone/>
            </a:pPr>
            <a:r>
              <a:t/>
            </a:r>
            <a:endParaRPr sz="2400">
              <a:latin typeface="Source Code Pro"/>
              <a:ea typeface="Source Code Pro"/>
              <a:cs typeface="Source Code Pro"/>
              <a:sym typeface="Source Code Pro"/>
            </a:endParaRPr>
          </a:p>
          <a:p>
            <a:pPr indent="0" lvl="0" marL="0" rtl="0" algn="l">
              <a:spcBef>
                <a:spcPts val="0"/>
              </a:spcBef>
              <a:spcAft>
                <a:spcPts val="0"/>
              </a:spcAft>
              <a:buNone/>
            </a:pPr>
            <a:r>
              <a:rPr lang="es-419" sz="2400">
                <a:latin typeface="Source Code Pro"/>
                <a:ea typeface="Source Code Pro"/>
                <a:cs typeface="Source Code Pro"/>
                <a:sym typeface="Source Code Pro"/>
              </a:rPr>
              <a:t>2.- Objetivos Específicos</a:t>
            </a:r>
            <a:endParaRPr sz="2400">
              <a:latin typeface="Source Code Pro"/>
              <a:ea typeface="Source Code Pro"/>
              <a:cs typeface="Source Code Pro"/>
              <a:sym typeface="Source Code Pro"/>
            </a:endParaRPr>
          </a:p>
          <a:p>
            <a:pPr indent="0" lvl="0" marL="0" rtl="0" algn="l">
              <a:spcBef>
                <a:spcPts val="0"/>
              </a:spcBef>
              <a:spcAft>
                <a:spcPts val="0"/>
              </a:spcAft>
              <a:buNone/>
            </a:pPr>
            <a:r>
              <a:t/>
            </a:r>
            <a:endParaRPr sz="2400">
              <a:latin typeface="Source Code Pro"/>
              <a:ea typeface="Source Code Pro"/>
              <a:cs typeface="Source Code Pro"/>
              <a:sym typeface="Source Code Pro"/>
            </a:endParaRPr>
          </a:p>
          <a:p>
            <a:pPr indent="0" lvl="0" marL="0" rtl="0" algn="l">
              <a:spcBef>
                <a:spcPts val="0"/>
              </a:spcBef>
              <a:spcAft>
                <a:spcPts val="0"/>
              </a:spcAft>
              <a:buNone/>
            </a:pPr>
            <a:r>
              <a:rPr lang="es-419" sz="2400">
                <a:latin typeface="Source Code Pro"/>
                <a:ea typeface="Source Code Pro"/>
                <a:cs typeface="Source Code Pro"/>
                <a:sym typeface="Source Code Pro"/>
              </a:rPr>
              <a:t>3.- Análisis Técnico  </a:t>
            </a:r>
            <a:endParaRPr sz="2400">
              <a:latin typeface="Source Code Pro"/>
              <a:ea typeface="Source Code Pro"/>
              <a:cs typeface="Source Code Pro"/>
              <a:sym typeface="Source Code Pro"/>
            </a:endParaRPr>
          </a:p>
          <a:p>
            <a:pPr indent="0" lvl="0" marL="0" rtl="0" algn="l">
              <a:spcBef>
                <a:spcPts val="0"/>
              </a:spcBef>
              <a:spcAft>
                <a:spcPts val="0"/>
              </a:spcAft>
              <a:buNone/>
            </a:pPr>
            <a:r>
              <a:t/>
            </a:r>
            <a:endParaRPr sz="2400">
              <a:latin typeface="Source Code Pro"/>
              <a:ea typeface="Source Code Pro"/>
              <a:cs typeface="Source Code Pro"/>
              <a:sym typeface="Source Code Pro"/>
            </a:endParaRPr>
          </a:p>
          <a:p>
            <a:pPr indent="0" lvl="0" marL="0" rtl="0" algn="l">
              <a:spcBef>
                <a:spcPts val="0"/>
              </a:spcBef>
              <a:spcAft>
                <a:spcPts val="0"/>
              </a:spcAft>
              <a:buNone/>
            </a:pPr>
            <a:r>
              <a:rPr lang="es-419" sz="2400">
                <a:latin typeface="Source Code Pro"/>
                <a:ea typeface="Source Code Pro"/>
                <a:cs typeface="Source Code Pro"/>
                <a:sym typeface="Source Code Pro"/>
              </a:rPr>
              <a:t>4.- Modelo del programa </a:t>
            </a:r>
            <a:endParaRPr sz="2400">
              <a:latin typeface="Source Code Pro"/>
              <a:ea typeface="Source Code Pro"/>
              <a:cs typeface="Source Code Pro"/>
              <a:sym typeface="Source Code Pro"/>
            </a:endParaRPr>
          </a:p>
          <a:p>
            <a:pPr indent="0" lvl="0" marL="0" rtl="0" algn="l">
              <a:spcBef>
                <a:spcPts val="0"/>
              </a:spcBef>
              <a:spcAft>
                <a:spcPts val="0"/>
              </a:spcAft>
              <a:buNone/>
            </a:pPr>
            <a:r>
              <a:t/>
            </a:r>
            <a:endParaRPr sz="2400">
              <a:latin typeface="Source Code Pro"/>
              <a:ea typeface="Source Code Pro"/>
              <a:cs typeface="Source Code Pro"/>
              <a:sym typeface="Source Code Pro"/>
            </a:endParaRPr>
          </a:p>
          <a:p>
            <a:pPr indent="0" lvl="0" marL="0" rtl="0" algn="l">
              <a:spcBef>
                <a:spcPts val="0"/>
              </a:spcBef>
              <a:spcAft>
                <a:spcPts val="0"/>
              </a:spcAft>
              <a:buNone/>
            </a:pPr>
            <a:r>
              <a:rPr lang="es-419" sz="2400">
                <a:latin typeface="Source Code Pro"/>
                <a:ea typeface="Source Code Pro"/>
                <a:cs typeface="Source Code Pro"/>
                <a:sym typeface="Source Code Pro"/>
              </a:rPr>
              <a:t>5.- Solución del problema</a:t>
            </a:r>
            <a:endParaRPr sz="2400">
              <a:latin typeface="Source Code Pro"/>
              <a:ea typeface="Source Code Pro"/>
              <a:cs typeface="Source Code Pro"/>
              <a:sym typeface="Source Code Pro"/>
            </a:endParaRPr>
          </a:p>
          <a:p>
            <a:pPr indent="0" lvl="0" marL="0" rtl="0" algn="l">
              <a:spcBef>
                <a:spcPts val="0"/>
              </a:spcBef>
              <a:spcAft>
                <a:spcPts val="0"/>
              </a:spcAft>
              <a:buNone/>
            </a:pPr>
            <a:r>
              <a:t/>
            </a:r>
            <a:endParaRPr sz="2400">
              <a:latin typeface="Source Code Pro"/>
              <a:ea typeface="Source Code Pro"/>
              <a:cs typeface="Source Code Pro"/>
              <a:sym typeface="Source Code Pro"/>
            </a:endParaRPr>
          </a:p>
          <a:p>
            <a:pPr indent="0" lvl="0" marL="0" rtl="0" algn="l">
              <a:spcBef>
                <a:spcPts val="0"/>
              </a:spcBef>
              <a:spcAft>
                <a:spcPts val="0"/>
              </a:spcAft>
              <a:buNone/>
            </a:pPr>
            <a:r>
              <a:rPr lang="es-419" sz="2400">
                <a:latin typeface="Source Code Pro"/>
                <a:ea typeface="Source Code Pro"/>
                <a:cs typeface="Source Code Pro"/>
                <a:sym typeface="Source Code Pro"/>
              </a:rPr>
              <a:t>6.- Conclusión </a:t>
            </a:r>
            <a:endParaRPr sz="2400">
              <a:latin typeface="Source Code Pro"/>
              <a:ea typeface="Source Code Pro"/>
              <a:cs typeface="Source Code Pro"/>
              <a:sym typeface="Source Code Pro"/>
            </a:endParaRPr>
          </a:p>
        </p:txBody>
      </p:sp>
      <p:pic>
        <p:nvPicPr>
          <p:cNvPr id="65" name="Google Shape;65;p14"/>
          <p:cNvPicPr preferRelativeResize="0"/>
          <p:nvPr/>
        </p:nvPicPr>
        <p:blipFill>
          <a:blip r:embed="rId3">
            <a:alphaModFix/>
          </a:blip>
          <a:stretch>
            <a:fillRect/>
          </a:stretch>
        </p:blipFill>
        <p:spPr>
          <a:xfrm>
            <a:off x="5299425" y="1485250"/>
            <a:ext cx="3609476" cy="203032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 name="Shape 69"/>
        <p:cNvGrpSpPr/>
        <p:nvPr/>
      </p:nvGrpSpPr>
      <p:grpSpPr>
        <a:xfrm>
          <a:off x="0" y="0"/>
          <a:ext cx="0" cy="0"/>
          <a:chOff x="0" y="0"/>
          <a:chExt cx="0" cy="0"/>
        </a:xfrm>
      </p:grpSpPr>
      <p:sp>
        <p:nvSpPr>
          <p:cNvPr id="70" name="Google Shape;70;p15"/>
          <p:cNvSpPr/>
          <p:nvPr/>
        </p:nvSpPr>
        <p:spPr>
          <a:xfrm>
            <a:off x="7125" y="292075"/>
            <a:ext cx="5107800" cy="6981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15"/>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Objetivo general:</a:t>
            </a:r>
            <a:endParaRPr/>
          </a:p>
        </p:txBody>
      </p:sp>
      <p:sp>
        <p:nvSpPr>
          <p:cNvPr id="72" name="Google Shape;72;p15"/>
          <p:cNvSpPr txBox="1"/>
          <p:nvPr>
            <p:ph idx="1" type="body"/>
          </p:nvPr>
        </p:nvSpPr>
        <p:spPr>
          <a:xfrm>
            <a:off x="311700" y="1228675"/>
            <a:ext cx="8520600" cy="334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a:t>
            </a:r>
            <a:r>
              <a:rPr lang="es-419">
                <a:latin typeface="Source Code Pro Medium"/>
                <a:ea typeface="Source Code Pro Medium"/>
                <a:cs typeface="Source Code Pro Medium"/>
                <a:sym typeface="Source Code Pro Medium"/>
              </a:rPr>
              <a:t> Realizar el ajuste de curvas y determinar un análisis </a:t>
            </a:r>
            <a:r>
              <a:rPr lang="es-419">
                <a:latin typeface="Source Code Pro Medium"/>
                <a:ea typeface="Source Code Pro Medium"/>
                <a:cs typeface="Source Code Pro Medium"/>
                <a:sym typeface="Source Code Pro Medium"/>
              </a:rPr>
              <a:t>técnico</a:t>
            </a:r>
            <a:r>
              <a:rPr lang="es-419">
                <a:latin typeface="Source Code Pro Medium"/>
                <a:ea typeface="Source Code Pro Medium"/>
                <a:cs typeface="Source Code Pro Medium"/>
                <a:sym typeface="Source Code Pro Medium"/>
              </a:rPr>
              <a:t> de la acción de Amazon, para </a:t>
            </a:r>
            <a:r>
              <a:rPr lang="es-419">
                <a:latin typeface="Source Code Pro Medium"/>
                <a:ea typeface="Source Code Pro Medium"/>
                <a:cs typeface="Source Code Pro Medium"/>
                <a:sym typeface="Source Code Pro Medium"/>
              </a:rPr>
              <a:t>así</a:t>
            </a:r>
            <a:r>
              <a:rPr lang="es-419">
                <a:latin typeface="Source Code Pro Medium"/>
                <a:ea typeface="Source Code Pro Medium"/>
                <a:cs typeface="Source Code Pro Medium"/>
                <a:sym typeface="Source Code Pro Medium"/>
              </a:rPr>
              <a:t> tener una idea certera de las </a:t>
            </a:r>
            <a:r>
              <a:rPr lang="es-419">
                <a:latin typeface="Source Code Pro Medium"/>
                <a:ea typeface="Source Code Pro Medium"/>
                <a:cs typeface="Source Code Pro Medium"/>
                <a:sym typeface="Source Code Pro Medium"/>
              </a:rPr>
              <a:t>próximas</a:t>
            </a:r>
            <a:r>
              <a:rPr lang="es-419">
                <a:latin typeface="Source Code Pro Medium"/>
                <a:ea typeface="Source Code Pro Medium"/>
                <a:cs typeface="Source Code Pro Medium"/>
                <a:sym typeface="Source Code Pro Medium"/>
              </a:rPr>
              <a:t> inversiones</a:t>
            </a:r>
            <a:endParaRPr>
              <a:latin typeface="Source Code Pro Medium"/>
              <a:ea typeface="Source Code Pro Medium"/>
              <a:cs typeface="Source Code Pro Medium"/>
              <a:sym typeface="Source Code Pro Medium"/>
            </a:endParaRPr>
          </a:p>
          <a:p>
            <a:pPr indent="0" lvl="0" marL="0" rtl="0" algn="l">
              <a:spcBef>
                <a:spcPts val="1600"/>
              </a:spcBef>
              <a:spcAft>
                <a:spcPts val="1600"/>
              </a:spcAft>
              <a:buNone/>
            </a:pPr>
            <a:r>
              <a:t/>
            </a:r>
            <a:endParaRPr/>
          </a:p>
        </p:txBody>
      </p:sp>
      <p:pic>
        <p:nvPicPr>
          <p:cNvPr id="73" name="Google Shape;73;p15"/>
          <p:cNvPicPr preferRelativeResize="0"/>
          <p:nvPr/>
        </p:nvPicPr>
        <p:blipFill rotWithShape="1">
          <a:blip r:embed="rId3">
            <a:alphaModFix/>
          </a:blip>
          <a:srcRect b="8128" l="15598" r="29726" t="26898"/>
          <a:stretch/>
        </p:blipFill>
        <p:spPr>
          <a:xfrm>
            <a:off x="4308025" y="2274975"/>
            <a:ext cx="4293423" cy="2868524"/>
          </a:xfrm>
          <a:prstGeom prst="rect">
            <a:avLst/>
          </a:prstGeom>
          <a:noFill/>
          <a:ln>
            <a:noFill/>
          </a:ln>
        </p:spPr>
      </p:pic>
      <p:pic>
        <p:nvPicPr>
          <p:cNvPr id="74" name="Google Shape;74;p15"/>
          <p:cNvPicPr preferRelativeResize="0"/>
          <p:nvPr/>
        </p:nvPicPr>
        <p:blipFill>
          <a:blip r:embed="rId4">
            <a:alphaModFix/>
          </a:blip>
          <a:stretch>
            <a:fillRect/>
          </a:stretch>
        </p:blipFill>
        <p:spPr>
          <a:xfrm>
            <a:off x="311702" y="2383088"/>
            <a:ext cx="3991750" cy="26523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 name="Shape 78"/>
        <p:cNvGrpSpPr/>
        <p:nvPr/>
      </p:nvGrpSpPr>
      <p:grpSpPr>
        <a:xfrm>
          <a:off x="0" y="0"/>
          <a:ext cx="0" cy="0"/>
          <a:chOff x="0" y="0"/>
          <a:chExt cx="0" cy="0"/>
        </a:xfrm>
      </p:grpSpPr>
      <p:sp>
        <p:nvSpPr>
          <p:cNvPr id="79" name="Google Shape;79;p16"/>
          <p:cNvSpPr/>
          <p:nvPr/>
        </p:nvSpPr>
        <p:spPr>
          <a:xfrm>
            <a:off x="7125" y="292075"/>
            <a:ext cx="5107800" cy="6981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16"/>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Objetivos </a:t>
            </a:r>
            <a:r>
              <a:rPr lang="es-419"/>
              <a:t>específicos</a:t>
            </a:r>
            <a:r>
              <a:rPr lang="es-419"/>
              <a:t>:</a:t>
            </a:r>
            <a:endParaRPr/>
          </a:p>
        </p:txBody>
      </p:sp>
      <p:sp>
        <p:nvSpPr>
          <p:cNvPr id="81" name="Google Shape;81;p16"/>
          <p:cNvSpPr txBox="1"/>
          <p:nvPr>
            <p:ph idx="1" type="body"/>
          </p:nvPr>
        </p:nvSpPr>
        <p:spPr>
          <a:xfrm>
            <a:off x="311700" y="1228675"/>
            <a:ext cx="8520600" cy="334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 </a:t>
            </a:r>
            <a:r>
              <a:rPr lang="es-419">
                <a:latin typeface="Source Code Pro Medium"/>
                <a:ea typeface="Source Code Pro Medium"/>
                <a:cs typeface="Source Code Pro Medium"/>
                <a:sym typeface="Source Code Pro Medium"/>
              </a:rPr>
              <a:t>Realizar el ajuste de curvas de las acciones de Amazon en los diferentes periodos de tiempo antes mencionados, para poder determinar si las acciones van en una tendencia hacia la alta o hacia la baja</a:t>
            </a:r>
            <a:endParaRPr>
              <a:latin typeface="Source Code Pro Medium"/>
              <a:ea typeface="Source Code Pro Medium"/>
              <a:cs typeface="Source Code Pro Medium"/>
              <a:sym typeface="Source Code Pro Medium"/>
            </a:endParaRPr>
          </a:p>
          <a:p>
            <a:pPr indent="0" lvl="0" marL="0" rtl="0" algn="l">
              <a:spcBef>
                <a:spcPts val="1600"/>
              </a:spcBef>
              <a:spcAft>
                <a:spcPts val="0"/>
              </a:spcAft>
              <a:buNone/>
            </a:pPr>
            <a:r>
              <a:rPr lang="es-419">
                <a:latin typeface="Source Code Pro Medium"/>
                <a:ea typeface="Source Code Pro Medium"/>
                <a:cs typeface="Source Code Pro Medium"/>
                <a:sym typeface="Source Code Pro Medium"/>
              </a:rPr>
              <a:t>- Poder determinar </a:t>
            </a:r>
            <a:r>
              <a:rPr lang="es-419">
                <a:latin typeface="Source Code Pro Medium"/>
                <a:ea typeface="Source Code Pro Medium"/>
                <a:cs typeface="Source Code Pro Medium"/>
                <a:sym typeface="Source Code Pro Medium"/>
              </a:rPr>
              <a:t>cómo</a:t>
            </a:r>
            <a:r>
              <a:rPr lang="es-419">
                <a:latin typeface="Source Code Pro Medium"/>
                <a:ea typeface="Source Code Pro Medium"/>
                <a:cs typeface="Source Code Pro Medium"/>
                <a:sym typeface="Source Code Pro Medium"/>
              </a:rPr>
              <a:t> es su volatilidad y de esta manera saber si sus movimientos son bruscos en las cotizaciones de la acción.</a:t>
            </a:r>
            <a:endParaRPr>
              <a:latin typeface="Source Code Pro Medium"/>
              <a:ea typeface="Source Code Pro Medium"/>
              <a:cs typeface="Source Code Pro Medium"/>
              <a:sym typeface="Source Code Pro Medium"/>
            </a:endParaRPr>
          </a:p>
          <a:p>
            <a:pPr indent="0" lvl="0" marL="0" rtl="0" algn="l">
              <a:spcBef>
                <a:spcPts val="1600"/>
              </a:spcBef>
              <a:spcAft>
                <a:spcPts val="0"/>
              </a:spcAft>
              <a:buNone/>
            </a:pPr>
            <a:r>
              <a:rPr lang="es-419">
                <a:latin typeface="Source Code Pro Medium"/>
                <a:ea typeface="Source Code Pro Medium"/>
                <a:cs typeface="Source Code Pro Medium"/>
                <a:sym typeface="Source Code Pro Medium"/>
              </a:rPr>
              <a:t>- Conocer su soporte y resistencia</a:t>
            </a:r>
            <a:endParaRPr>
              <a:latin typeface="Source Code Pro Medium"/>
              <a:ea typeface="Source Code Pro Medium"/>
              <a:cs typeface="Source Code Pro Medium"/>
              <a:sym typeface="Source Code Pro Medium"/>
            </a:endParaRPr>
          </a:p>
          <a:p>
            <a:pPr indent="0" lvl="0" marL="0" rtl="0" algn="l">
              <a:spcBef>
                <a:spcPts val="1600"/>
              </a:spcBef>
              <a:spcAft>
                <a:spcPts val="1600"/>
              </a:spcAft>
              <a:buNone/>
            </a:pPr>
            <a:r>
              <a:t/>
            </a:r>
            <a:endParaRPr>
              <a:latin typeface="Source Code Pro Medium"/>
              <a:ea typeface="Source Code Pro Medium"/>
              <a:cs typeface="Source Code Pro Medium"/>
              <a:sym typeface="Source Code Pro Medium"/>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 name="Shape 85"/>
        <p:cNvGrpSpPr/>
        <p:nvPr/>
      </p:nvGrpSpPr>
      <p:grpSpPr>
        <a:xfrm>
          <a:off x="0" y="0"/>
          <a:ext cx="0" cy="0"/>
          <a:chOff x="0" y="0"/>
          <a:chExt cx="0" cy="0"/>
        </a:xfrm>
      </p:grpSpPr>
      <p:sp>
        <p:nvSpPr>
          <p:cNvPr id="86" name="Google Shape;86;p17"/>
          <p:cNvSpPr/>
          <p:nvPr/>
        </p:nvSpPr>
        <p:spPr>
          <a:xfrm>
            <a:off x="7125" y="292075"/>
            <a:ext cx="5107800" cy="6981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7"/>
          <p:cNvSpPr txBox="1"/>
          <p:nvPr>
            <p:ph type="title"/>
          </p:nvPr>
        </p:nvSpPr>
        <p:spPr>
          <a:xfrm>
            <a:off x="182050" y="240625"/>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AnÁlisis Técnico </a:t>
            </a:r>
            <a:endParaRPr/>
          </a:p>
        </p:txBody>
      </p:sp>
      <p:sp>
        <p:nvSpPr>
          <p:cNvPr id="88" name="Google Shape;88;p17"/>
          <p:cNvSpPr txBox="1"/>
          <p:nvPr>
            <p:ph idx="1" type="body"/>
          </p:nvPr>
        </p:nvSpPr>
        <p:spPr>
          <a:xfrm>
            <a:off x="311700" y="1617675"/>
            <a:ext cx="8520600" cy="334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rgbClr val="46484F"/>
                </a:solidFill>
                <a:highlight>
                  <a:srgbClr val="FFFFFF"/>
                </a:highlight>
              </a:rPr>
              <a:t>El análisis técnico es un sistema que permite examinar y predecir los movimientos de precios en los mercados financieros a partir de datos históricos y estadísticas de mercado. Se basa en la idea de que, si un inversor puede identificar patrones previos, entonces podrá predecir los movimientos futuros de los precios de manera bastante exacta.</a:t>
            </a:r>
            <a:r>
              <a:rPr lang="es-419">
                <a:solidFill>
                  <a:srgbClr val="46484F"/>
                </a:solidFill>
                <a:highlight>
                  <a:srgbClr val="FFFFFF"/>
                </a:highlight>
              </a:rPr>
              <a:t> </a:t>
            </a:r>
            <a:endParaRPr>
              <a:solidFill>
                <a:srgbClr val="46484F"/>
              </a:solidFill>
              <a:highlight>
                <a:srgbClr val="FFFFFF"/>
              </a:highlight>
            </a:endParaRPr>
          </a:p>
          <a:p>
            <a:pPr indent="0" lvl="0" marL="0" rtl="0" algn="l">
              <a:spcBef>
                <a:spcPts val="1600"/>
              </a:spcBef>
              <a:spcAft>
                <a:spcPts val="1600"/>
              </a:spcAft>
              <a:buNone/>
            </a:pPr>
            <a:r>
              <a:t/>
            </a:r>
            <a:endParaRPr sz="1200">
              <a:solidFill>
                <a:srgbClr val="46484F"/>
              </a:solidFill>
              <a:highlight>
                <a:srgbClr val="FFFFFF"/>
              </a:highlight>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 name="Shape 92"/>
        <p:cNvGrpSpPr/>
        <p:nvPr/>
      </p:nvGrpSpPr>
      <p:grpSpPr>
        <a:xfrm>
          <a:off x="0" y="0"/>
          <a:ext cx="0" cy="0"/>
          <a:chOff x="0" y="0"/>
          <a:chExt cx="0" cy="0"/>
        </a:xfrm>
      </p:grpSpPr>
      <p:pic>
        <p:nvPicPr>
          <p:cNvPr id="93" name="Google Shape;93;p18"/>
          <p:cNvPicPr preferRelativeResize="0"/>
          <p:nvPr/>
        </p:nvPicPr>
        <p:blipFill rotWithShape="1">
          <a:blip r:embed="rId3">
            <a:alphaModFix/>
          </a:blip>
          <a:srcRect b="8790" l="0" r="1835" t="9509"/>
          <a:stretch/>
        </p:blipFill>
        <p:spPr>
          <a:xfrm>
            <a:off x="940075" y="1431475"/>
            <a:ext cx="7304801" cy="3453625"/>
          </a:xfrm>
          <a:prstGeom prst="rect">
            <a:avLst/>
          </a:prstGeom>
          <a:noFill/>
          <a:ln>
            <a:noFill/>
          </a:ln>
        </p:spPr>
      </p:pic>
      <p:sp>
        <p:nvSpPr>
          <p:cNvPr id="94" name="Google Shape;94;p18"/>
          <p:cNvSpPr txBox="1"/>
          <p:nvPr>
            <p:ph idx="1" type="body"/>
          </p:nvPr>
        </p:nvSpPr>
        <p:spPr>
          <a:xfrm>
            <a:off x="252225" y="490800"/>
            <a:ext cx="8680500" cy="1095000"/>
          </a:xfrm>
          <a:prstGeom prst="rect">
            <a:avLst/>
          </a:prstGeom>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0" lang="es-419" sz="1800">
                <a:solidFill>
                  <a:srgbClr val="46484F"/>
                </a:solidFill>
                <a:highlight>
                  <a:srgbClr val="FFFFFF"/>
                </a:highlight>
                <a:latin typeface="Source Code Pro"/>
                <a:ea typeface="Source Code Pro"/>
                <a:cs typeface="Source Code Pro"/>
                <a:sym typeface="Source Code Pro"/>
              </a:rPr>
              <a:t>O</a:t>
            </a:r>
            <a:r>
              <a:rPr b="0" lang="es-419" sz="1800">
                <a:solidFill>
                  <a:srgbClr val="46484F"/>
                </a:solidFill>
                <a:highlight>
                  <a:srgbClr val="FFFFFF"/>
                </a:highlight>
                <a:latin typeface="Source Code Pro"/>
                <a:ea typeface="Source Code Pro"/>
                <a:cs typeface="Source Code Pro"/>
                <a:sym typeface="Source Code Pro"/>
              </a:rPr>
              <a:t>bjetivo: que los inversores que usan el análisis técnico entiendan mejor los movimientos de los gráficos y puedan identificar las tendencias con mayor facilidad.</a:t>
            </a:r>
            <a:endParaRPr b="0" sz="1800">
              <a:solidFill>
                <a:srgbClr val="46484F"/>
              </a:solidFill>
              <a:highlight>
                <a:srgbClr val="FFFFFF"/>
              </a:highlight>
              <a:latin typeface="Source Code Pro"/>
              <a:ea typeface="Source Code Pro"/>
              <a:cs typeface="Source Code Pro"/>
              <a:sym typeface="Source Code Pro"/>
            </a:endParaRPr>
          </a:p>
          <a:p>
            <a:pPr indent="0" lvl="0" marL="0" rtl="0" algn="l">
              <a:spcBef>
                <a:spcPts val="160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 name="Shape 98"/>
        <p:cNvGrpSpPr/>
        <p:nvPr/>
      </p:nvGrpSpPr>
      <p:grpSpPr>
        <a:xfrm>
          <a:off x="0" y="0"/>
          <a:ext cx="0" cy="0"/>
          <a:chOff x="0" y="0"/>
          <a:chExt cx="0" cy="0"/>
        </a:xfrm>
      </p:grpSpPr>
      <p:sp>
        <p:nvSpPr>
          <p:cNvPr id="99" name="Google Shape;99;p19"/>
          <p:cNvSpPr/>
          <p:nvPr/>
        </p:nvSpPr>
        <p:spPr>
          <a:xfrm>
            <a:off x="7125" y="292075"/>
            <a:ext cx="5107800" cy="6981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19"/>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Modelo del programa</a:t>
            </a:r>
            <a:endParaRPr/>
          </a:p>
        </p:txBody>
      </p:sp>
      <p:sp>
        <p:nvSpPr>
          <p:cNvPr id="101" name="Google Shape;101;p19"/>
          <p:cNvSpPr txBox="1"/>
          <p:nvPr>
            <p:ph idx="1" type="body"/>
          </p:nvPr>
        </p:nvSpPr>
        <p:spPr>
          <a:xfrm>
            <a:off x="311700" y="1228675"/>
            <a:ext cx="8520600" cy="334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 </a:t>
            </a:r>
            <a:r>
              <a:rPr lang="es-419">
                <a:latin typeface="Source Code Pro Medium"/>
                <a:ea typeface="Source Code Pro Medium"/>
                <a:cs typeface="Source Code Pro Medium"/>
                <a:sym typeface="Source Code Pro Medium"/>
              </a:rPr>
              <a:t>Nuestro modelo se va a basar en el uso de matrices y ajuste de curvas con la finalidad de encontrar un polinomio que se ajuste a la curva de las acciones de Amazon a traves del tiempo y con esto saber cuando son los momentos </a:t>
            </a:r>
            <a:r>
              <a:rPr lang="es-419">
                <a:latin typeface="Source Code Pro Medium"/>
                <a:ea typeface="Source Code Pro Medium"/>
                <a:cs typeface="Source Code Pro Medium"/>
                <a:sym typeface="Source Code Pro Medium"/>
              </a:rPr>
              <a:t>críticos</a:t>
            </a:r>
            <a:r>
              <a:rPr lang="es-419">
                <a:latin typeface="Source Code Pro Medium"/>
                <a:ea typeface="Source Code Pro Medium"/>
                <a:cs typeface="Source Code Pro Medium"/>
                <a:sym typeface="Source Code Pro Medium"/>
              </a:rPr>
              <a:t> de la acción en las que se necesitará invertir o vender para la optimización de la acción.</a:t>
            </a:r>
            <a:endParaRPr>
              <a:latin typeface="Source Code Pro Medium"/>
              <a:ea typeface="Source Code Pro Medium"/>
              <a:cs typeface="Source Code Pro Medium"/>
              <a:sym typeface="Source Code Pro Medium"/>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id="102" name="Google Shape;102;p19"/>
          <p:cNvPicPr preferRelativeResize="0"/>
          <p:nvPr/>
        </p:nvPicPr>
        <p:blipFill>
          <a:blip r:embed="rId3">
            <a:alphaModFix/>
          </a:blip>
          <a:stretch>
            <a:fillRect/>
          </a:stretch>
        </p:blipFill>
        <p:spPr>
          <a:xfrm>
            <a:off x="5914325" y="3135150"/>
            <a:ext cx="2849551" cy="200834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 name="Shape 106"/>
        <p:cNvGrpSpPr/>
        <p:nvPr/>
      </p:nvGrpSpPr>
      <p:grpSpPr>
        <a:xfrm>
          <a:off x="0" y="0"/>
          <a:ext cx="0" cy="0"/>
          <a:chOff x="0" y="0"/>
          <a:chExt cx="0" cy="0"/>
        </a:xfrm>
      </p:grpSpPr>
      <p:sp>
        <p:nvSpPr>
          <p:cNvPr id="107" name="Google Shape;107;p20"/>
          <p:cNvSpPr txBox="1"/>
          <p:nvPr>
            <p:ph idx="1" type="body"/>
          </p:nvPr>
        </p:nvSpPr>
        <p:spPr>
          <a:xfrm>
            <a:off x="311700" y="1228675"/>
            <a:ext cx="8520600" cy="334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 </a:t>
            </a:r>
            <a:r>
              <a:rPr lang="es-419">
                <a:latin typeface="Source Code Pro Medium"/>
                <a:ea typeface="Source Code Pro Medium"/>
                <a:cs typeface="Source Code Pro Medium"/>
                <a:sym typeface="Source Code Pro Medium"/>
              </a:rPr>
              <a:t>El significado de los parámetros que vamos a obtener en la gráfica nos ayudaran a interpretar cómo es que tenemos que actuar conforme el polinomio se mueve a través de la gráfica y que es lo que tenemos que efectuar para así tener el máximo rendimiento de la acción.</a:t>
            </a:r>
            <a:endParaRPr>
              <a:latin typeface="Source Code Pro Medium"/>
              <a:ea typeface="Source Code Pro Medium"/>
              <a:cs typeface="Source Code Pro Medium"/>
              <a:sym typeface="Source Code Pro Medium"/>
            </a:endParaRPr>
          </a:p>
          <a:p>
            <a:pPr indent="0" lvl="0" marL="0" rtl="0" algn="l">
              <a:spcBef>
                <a:spcPts val="1600"/>
              </a:spcBef>
              <a:spcAft>
                <a:spcPts val="1600"/>
              </a:spcAft>
              <a:buNone/>
            </a:pPr>
            <a:r>
              <a:t/>
            </a:r>
            <a:endParaRPr/>
          </a:p>
        </p:txBody>
      </p:sp>
      <p:sp>
        <p:nvSpPr>
          <p:cNvPr id="108" name="Google Shape;108;p20"/>
          <p:cNvSpPr/>
          <p:nvPr/>
        </p:nvSpPr>
        <p:spPr>
          <a:xfrm>
            <a:off x="7125" y="292075"/>
            <a:ext cx="5107800" cy="6981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9" name="Google Shape;109;p20"/>
          <p:cNvPicPr preferRelativeResize="0"/>
          <p:nvPr/>
        </p:nvPicPr>
        <p:blipFill>
          <a:blip r:embed="rId3">
            <a:alphaModFix/>
          </a:blip>
          <a:stretch>
            <a:fillRect/>
          </a:stretch>
        </p:blipFill>
        <p:spPr>
          <a:xfrm>
            <a:off x="3761050" y="3369650"/>
            <a:ext cx="4999800" cy="11992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3" name="Shape 113"/>
        <p:cNvGrpSpPr/>
        <p:nvPr/>
      </p:nvGrpSpPr>
      <p:grpSpPr>
        <a:xfrm>
          <a:off x="0" y="0"/>
          <a:ext cx="0" cy="0"/>
          <a:chOff x="0" y="0"/>
          <a:chExt cx="0" cy="0"/>
        </a:xfrm>
      </p:grpSpPr>
      <p:sp>
        <p:nvSpPr>
          <p:cNvPr id="114" name="Google Shape;114;p21"/>
          <p:cNvSpPr/>
          <p:nvPr/>
        </p:nvSpPr>
        <p:spPr>
          <a:xfrm>
            <a:off x="7125" y="292075"/>
            <a:ext cx="5107800" cy="6981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21"/>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Solución del problema</a:t>
            </a:r>
            <a:endParaRPr/>
          </a:p>
        </p:txBody>
      </p:sp>
      <p:sp>
        <p:nvSpPr>
          <p:cNvPr id="116" name="Google Shape;116;p21"/>
          <p:cNvSpPr txBox="1"/>
          <p:nvPr>
            <p:ph idx="1" type="body"/>
          </p:nvPr>
        </p:nvSpPr>
        <p:spPr>
          <a:xfrm>
            <a:off x="311700" y="1538400"/>
            <a:ext cx="8520600" cy="3340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s-419"/>
              <a:t>. </a:t>
            </a:r>
            <a:r>
              <a:rPr lang="es-419">
                <a:latin typeface="Source Code Pro Medium"/>
                <a:ea typeface="Source Code Pro Medium"/>
                <a:cs typeface="Source Code Pro Medium"/>
                <a:sym typeface="Source Code Pro Medium"/>
              </a:rPr>
              <a:t>El algoritmo creado llegó a la solución en la que un polinomio de grado tres se ajusta con un menor error y sin tanta complicidad a las variaciones de la curva que muestra la acción de Amazon, con esto aplicado en el uso de </a:t>
            </a:r>
            <a:r>
              <a:rPr lang="es-419">
                <a:latin typeface="Source Code Pro Medium"/>
                <a:ea typeface="Source Code Pro Medium"/>
                <a:cs typeface="Source Code Pro Medium"/>
                <a:sym typeface="Source Code Pro Medium"/>
              </a:rPr>
              <a:t>análisis</a:t>
            </a:r>
            <a:r>
              <a:rPr lang="es-419">
                <a:latin typeface="Source Code Pro Medium"/>
                <a:ea typeface="Source Code Pro Medium"/>
                <a:cs typeface="Source Code Pro Medium"/>
                <a:sym typeface="Source Code Pro Medium"/>
              </a:rPr>
              <a:t> </a:t>
            </a:r>
            <a:r>
              <a:rPr lang="es-419">
                <a:latin typeface="Source Code Pro Medium"/>
                <a:ea typeface="Source Code Pro Medium"/>
                <a:cs typeface="Source Code Pro Medium"/>
                <a:sym typeface="Source Code Pro Medium"/>
              </a:rPr>
              <a:t>técnico</a:t>
            </a:r>
            <a:r>
              <a:rPr lang="es-419">
                <a:latin typeface="Source Code Pro Medium"/>
                <a:ea typeface="Source Code Pro Medium"/>
                <a:cs typeface="Source Code Pro Medium"/>
                <a:sym typeface="Source Code Pro Medium"/>
              </a:rPr>
              <a:t> nos podremos dar cuenta donde son los puntos críticos (techos y soportes) de la acción para poder tomar decisiones que mejoren nuestra ganancia.</a:t>
            </a:r>
            <a:endParaRPr>
              <a:latin typeface="Source Code Pro Medium"/>
              <a:ea typeface="Source Code Pro Medium"/>
              <a:cs typeface="Source Code Pro Medium"/>
              <a:sym typeface="Source Code Pro Medium"/>
            </a:endParaRPr>
          </a:p>
        </p:txBody>
      </p:sp>
      <p:pic>
        <p:nvPicPr>
          <p:cNvPr id="117" name="Google Shape;117;p21"/>
          <p:cNvPicPr preferRelativeResize="0"/>
          <p:nvPr/>
        </p:nvPicPr>
        <p:blipFill>
          <a:blip r:embed="rId3">
            <a:alphaModFix/>
          </a:blip>
          <a:stretch>
            <a:fillRect/>
          </a:stretch>
        </p:blipFill>
        <p:spPr>
          <a:xfrm>
            <a:off x="5974800" y="0"/>
            <a:ext cx="2857500" cy="16002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Beach Day">
  <a:themeElements>
    <a:clrScheme name="Beach Day">
      <a:dk1>
        <a:srgbClr val="00FDC8"/>
      </a:dk1>
      <a:lt1>
        <a:srgbClr val="FFFFFF"/>
      </a:lt1>
      <a:dk2>
        <a:srgbClr val="666666"/>
      </a:dk2>
      <a:lt2>
        <a:srgbClr val="EEEEEE"/>
      </a:lt2>
      <a:accent1>
        <a:srgbClr val="212121"/>
      </a:accent1>
      <a:accent2>
        <a:srgbClr val="455A64"/>
      </a:accent2>
      <a:accent3>
        <a:srgbClr val="78909C"/>
      </a:accent3>
      <a:accent4>
        <a:srgbClr val="7C7CE0"/>
      </a:accent4>
      <a:accent5>
        <a:srgbClr val="DB4437"/>
      </a:accent5>
      <a:accent6>
        <a:srgbClr val="F6CD4C"/>
      </a:accent6>
      <a:hlink>
        <a:srgbClr val="DB4437"/>
      </a:hlink>
      <a:folHlink>
        <a:srgbClr val="DB443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